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9" r:id="rId3"/>
    <p:sldId id="270" r:id="rId4"/>
    <p:sldId id="264" r:id="rId5"/>
    <p:sldId id="265" r:id="rId6"/>
    <p:sldId id="266" r:id="rId7"/>
    <p:sldId id="256" r:id="rId8"/>
    <p:sldId id="257" r:id="rId9"/>
    <p:sldId id="258" r:id="rId10"/>
    <p:sldId id="259" r:id="rId11"/>
    <p:sldId id="260" r:id="rId12"/>
    <p:sldId id="261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52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20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1008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495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9755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611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83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62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22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47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4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65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97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12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261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978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9ED58-F0A5-4DDE-8D95-DF2826DF17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C35789-F864-409F-BB0B-E9624735E4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17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151361B-B4AE-49CF-8885-39F2146F4B08}"/>
              </a:ext>
            </a:extLst>
          </p:cNvPr>
          <p:cNvSpPr txBox="1"/>
          <p:nvPr/>
        </p:nvSpPr>
        <p:spPr>
          <a:xfrm>
            <a:off x="642257" y="859971"/>
            <a:ext cx="988422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Мозговой штурм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0EC3ED4-2C64-4F6C-9D33-3BC0A6A414AD}"/>
              </a:ext>
            </a:extLst>
          </p:cNvPr>
          <p:cNvSpPr txBox="1"/>
          <p:nvPr/>
        </p:nvSpPr>
        <p:spPr>
          <a:xfrm>
            <a:off x="6019800" y="4278086"/>
            <a:ext cx="51489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 воспитатели: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Морозова Галина Владимировна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Елена Владимировна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Винникова Марина Александровна</a:t>
            </a:r>
          </a:p>
        </p:txBody>
      </p:sp>
    </p:spTree>
    <p:extLst>
      <p:ext uri="{BB962C8B-B14F-4D97-AF65-F5344CB8AC3E}">
        <p14:creationId xmlns:p14="http://schemas.microsoft.com/office/powerpoint/2010/main" val="696462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B538978-50F2-4011-8C23-1356BD3EB1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24" y="882649"/>
            <a:ext cx="11881352" cy="509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772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2D1331E-608F-4518-A6D6-7EAB19CC5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24" y="527049"/>
            <a:ext cx="11881352" cy="580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13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439DAC4-3B21-4F4C-A4D9-8D7BF5BAD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105184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76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516ED18-1371-45F5-8147-1DC34BC93E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179" y="0"/>
            <a:ext cx="6743020" cy="662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01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639B6FA-2E86-4AD7-A1F4-80B5DD43CA12}"/>
              </a:ext>
            </a:extLst>
          </p:cNvPr>
          <p:cNvSpPr txBox="1"/>
          <p:nvPr/>
        </p:nvSpPr>
        <p:spPr>
          <a:xfrm>
            <a:off x="1175657" y="337457"/>
            <a:ext cx="5548057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Мозговой штурм-это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A449BE9A-3A78-4B09-B42F-56B8CC4B7B9B}"/>
              </a:ext>
            </a:extLst>
          </p:cNvPr>
          <p:cNvSpPr/>
          <p:nvPr/>
        </p:nvSpPr>
        <p:spPr>
          <a:xfrm>
            <a:off x="2753159" y="3429000"/>
            <a:ext cx="2971801" cy="2797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Форма свободной дискуссии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E15CA489-6E4F-4D58-A7FF-7ED2953672BA}"/>
              </a:ext>
            </a:extLst>
          </p:cNvPr>
          <p:cNvSpPr/>
          <p:nvPr/>
        </p:nvSpPr>
        <p:spPr>
          <a:xfrm>
            <a:off x="5993947" y="2978945"/>
            <a:ext cx="2990851" cy="2996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b="1" dirty="0">
                <a:solidFill>
                  <a:srgbClr val="C00000"/>
                </a:solidFill>
              </a:rPr>
              <a:t>Творческая активность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1B52E840-D08F-4101-9505-4FEBADF3BA53}"/>
              </a:ext>
            </a:extLst>
          </p:cNvPr>
          <p:cNvSpPr/>
          <p:nvPr/>
        </p:nvSpPr>
        <p:spPr>
          <a:xfrm>
            <a:off x="4123835" y="1208316"/>
            <a:ext cx="3202250" cy="2662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 Оперативный метод коллективного решения проблемы</a:t>
            </a:r>
          </a:p>
        </p:txBody>
      </p:sp>
    </p:spTree>
    <p:extLst>
      <p:ext uri="{BB962C8B-B14F-4D97-AF65-F5344CB8AC3E}">
        <p14:creationId xmlns:p14="http://schemas.microsoft.com/office/powerpoint/2010/main" val="391961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B608837-2673-49F1-84AF-FA253A8AF81C}"/>
              </a:ext>
            </a:extLst>
          </p:cNvPr>
          <p:cNvSpPr txBox="1"/>
          <p:nvPr/>
        </p:nvSpPr>
        <p:spPr>
          <a:xfrm>
            <a:off x="119743" y="337457"/>
            <a:ext cx="1108165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Мозговой штурм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мозгового штурма.</a:t>
            </a:r>
          </a:p>
          <a:p>
            <a:pPr marL="342900" indent="-34290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Управляет штурмом ведущий ( только он имеет право давать слово и лишать слова)</a:t>
            </a:r>
          </a:p>
          <a:p>
            <a:pPr marL="342900" indent="-34290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Говорят все по одному, по очереди.</a:t>
            </a:r>
          </a:p>
          <a:p>
            <a:pPr marL="342900" indent="-34290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на обдумывание ответа 5-10 сек. Если в голову мысль не пришла, то отвечающий говорит: « Пропускаю».</a:t>
            </a:r>
          </a:p>
          <a:p>
            <a:pPr marL="342900" indent="-34290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ответа формулируется только одна мысль.</a:t>
            </a:r>
          </a:p>
          <a:p>
            <a:pPr marL="342900" indent="-34290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Неправильных мыслей не существует. Критика высказываний не допускается.</a:t>
            </a:r>
          </a:p>
          <a:p>
            <a:pPr marL="342900" indent="-34290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начала штурма даются 2-3 мин. На подготовку идей.</a:t>
            </a:r>
          </a:p>
        </p:txBody>
      </p:sp>
    </p:spTree>
    <p:extLst>
      <p:ext uri="{BB962C8B-B14F-4D97-AF65-F5344CB8AC3E}">
        <p14:creationId xmlns:p14="http://schemas.microsoft.com/office/powerpoint/2010/main" val="2399757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904416A-1ADA-4035-8F9C-B7F2D5B07A6B}"/>
              </a:ext>
            </a:extLst>
          </p:cNvPr>
          <p:cNvSpPr txBox="1"/>
          <p:nvPr/>
        </p:nvSpPr>
        <p:spPr>
          <a:xfrm>
            <a:off x="696686" y="740229"/>
            <a:ext cx="635725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Эдварда де Боно для </a:t>
            </a:r>
          </a:p>
          <a:p>
            <a:pPr algn="ctr"/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критического мышления, </a:t>
            </a:r>
          </a:p>
          <a:p>
            <a:pPr algn="ctr"/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работы с информацией</a:t>
            </a:r>
          </a:p>
          <a:p>
            <a:pPr algn="ctr"/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Метод шести шляп»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583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33E3B76-686C-48DD-AB55-34E3B3E17455}"/>
              </a:ext>
            </a:extLst>
          </p:cNvPr>
          <p:cNvSpPr txBox="1"/>
          <p:nvPr/>
        </p:nvSpPr>
        <p:spPr>
          <a:xfrm>
            <a:off x="152400" y="261257"/>
            <a:ext cx="11005457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Данный метод  предполагает тренировку шести аспектов мышления по очереди. Воображаемые шляпы, раскрашенные в разные цвета, предоставляют наиболее распространенные типы мышления.</a:t>
            </a:r>
          </a:p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результативно использовать мышления для решения поставленных задач.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восприятие, помочь разглядеть проблему с разных точек зрения.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Помочь разделить свое эго и мышление.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Выявить и развить индивидуальный стиль мышления.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выгоды и возможности.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интуицию.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Критически анализировать проблемы.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Генерировать творческие идеи.</a:t>
            </a:r>
          </a:p>
          <a:p>
            <a:pPr marL="342900" indent="-342900">
              <a:buFontTx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свое мышление.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  <a:p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  <a:p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0911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82047B7-9078-480F-BE1F-CC8FD9821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24" y="253999"/>
            <a:ext cx="11881352" cy="635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48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32618AF7-4EFE-422A-8071-FBCEDBFA1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70" y="0"/>
            <a:ext cx="112166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247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DC2216E-74B5-448C-8D08-BFA56926B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48" y="622299"/>
            <a:ext cx="11881352" cy="561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612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2A5B1ED-2419-484A-A707-758D33671C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24" y="546099"/>
            <a:ext cx="11881352" cy="576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23908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213</Words>
  <Application>Microsoft Office PowerPoint</Application>
  <PresentationFormat>Широкоэкранный</PresentationFormat>
  <Paragraphs>36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Морозова</dc:creator>
  <cp:lastModifiedBy>Семицветик</cp:lastModifiedBy>
  <cp:revision>12</cp:revision>
  <dcterms:created xsi:type="dcterms:W3CDTF">2019-02-19T17:43:40Z</dcterms:created>
  <dcterms:modified xsi:type="dcterms:W3CDTF">2019-03-27T09:23:38Z</dcterms:modified>
</cp:coreProperties>
</file>