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4CB1-359E-4329-AD9F-C21EE48A9DD8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4A1F-5D03-4A2F-9BC8-17594ACD1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4CB1-359E-4329-AD9F-C21EE48A9DD8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4A1F-5D03-4A2F-9BC8-17594ACD1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4CB1-359E-4329-AD9F-C21EE48A9DD8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4A1F-5D03-4A2F-9BC8-17594ACD1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4CB1-359E-4329-AD9F-C21EE48A9DD8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4A1F-5D03-4A2F-9BC8-17594ACD1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4CB1-359E-4329-AD9F-C21EE48A9DD8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4A1F-5D03-4A2F-9BC8-17594ACD1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4CB1-359E-4329-AD9F-C21EE48A9DD8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4A1F-5D03-4A2F-9BC8-17594ACD1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4CB1-359E-4329-AD9F-C21EE48A9DD8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4A1F-5D03-4A2F-9BC8-17594ACD1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4CB1-359E-4329-AD9F-C21EE48A9DD8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4A1F-5D03-4A2F-9BC8-17594ACD1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4CB1-359E-4329-AD9F-C21EE48A9DD8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4A1F-5D03-4A2F-9BC8-17594ACD1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4CB1-359E-4329-AD9F-C21EE48A9DD8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4A1F-5D03-4A2F-9BC8-17594ACD1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4CB1-359E-4329-AD9F-C21EE48A9DD8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4A1F-5D03-4A2F-9BC8-17594ACD1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D4CB1-359E-4329-AD9F-C21EE48A9DD8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E4A1F-5D03-4A2F-9BC8-17594ACD1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TITULN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5a2cd50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3888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3040165_large__11xxxxxxx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476672"/>
            <a:ext cx="835292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Игра «Прогулка в лес»</a:t>
            </a:r>
          </a:p>
          <a:p>
            <a:pPr algn="ctr"/>
            <a:r>
              <a:rPr lang="ru-RU" sz="2000" b="1" u="sng" dirty="0"/>
              <a:t>Цель:</a:t>
            </a:r>
            <a:r>
              <a:rPr lang="ru-RU" sz="2000" b="1" dirty="0"/>
              <a:t> развитие произвольности, самоконтроля,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согласованности </a:t>
            </a:r>
            <a:r>
              <a:rPr lang="ru-RU" sz="2000" b="1" dirty="0"/>
              <a:t>движений, внимания и воображения.</a:t>
            </a:r>
          </a:p>
          <a:p>
            <a:pPr algn="ctr"/>
            <a:r>
              <a:rPr lang="ru-RU" sz="2000" b="1" u="sng" dirty="0"/>
              <a:t>Ход игр:</a:t>
            </a:r>
            <a:endParaRPr lang="ru-RU" sz="2000" b="1" dirty="0"/>
          </a:p>
          <a:p>
            <a:pPr algn="ctr"/>
            <a:r>
              <a:rPr lang="ru-RU" sz="2000" b="1" dirty="0"/>
              <a:t>Детей приглашают прогуляться в воображаемый лес. Дети повторяют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движения </a:t>
            </a:r>
            <a:r>
              <a:rPr lang="ru-RU" sz="2000" b="1" dirty="0"/>
              <a:t>воспитателя: идут тихо, на цыпочках, чтобы не разбудить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медведя</a:t>
            </a:r>
            <a:r>
              <a:rPr lang="ru-RU" sz="2000" b="1" dirty="0"/>
              <a:t>, перешагивают через валежник, боком движутся по узкой дорожке,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вокруг </a:t>
            </a:r>
            <a:r>
              <a:rPr lang="ru-RU" sz="2000" b="1" dirty="0"/>
              <a:t>которой растет крапива, осторожно ступают по шаткому мо­стику,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перекинутому </a:t>
            </a:r>
            <a:r>
              <a:rPr lang="ru-RU" sz="2000" b="1" dirty="0"/>
              <a:t>через ручеек, прыгают по кочкам в бо­лоте, наклоняются,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собирая </a:t>
            </a:r>
            <a:r>
              <a:rPr lang="ru-RU" sz="2000" b="1" dirty="0"/>
              <a:t>грибы и цветы, тянутся вверх за орехами и пр.</a:t>
            </a:r>
          </a:p>
          <a:p>
            <a:pPr algn="ctr"/>
            <a:r>
              <a:rPr lang="ru-RU" sz="2000" b="1" dirty="0"/>
              <a:t>Можно спросить детей, какие они знают грибы, цветы, деревья и т.д.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3040287_large__11xxxxxxx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9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188640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Игры в непосредственной образовательной деятельности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836713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1</a:t>
            </a:r>
            <a:r>
              <a:rPr lang="ru-RU" b="1" dirty="0"/>
              <a:t>. Игра "Сделай так же"</a:t>
            </a:r>
          </a:p>
          <a:p>
            <a:pPr algn="ctr"/>
            <a:r>
              <a:rPr lang="ru-RU" b="1" dirty="0"/>
              <a:t>Варианты заданий в этой игре могут быть различными. </a:t>
            </a:r>
            <a:r>
              <a:rPr lang="ru-RU" b="1" dirty="0" smtClean="0"/>
              <a:t>Например, сложить </a:t>
            </a:r>
            <a:r>
              <a:rPr lang="ru-RU" b="1" dirty="0"/>
              <a:t>из имеющихся у детей геометрических фигур несложные узоры или рисунки, например:</a:t>
            </a:r>
          </a:p>
          <a:p>
            <a:pPr algn="ctr"/>
            <a:r>
              <a:rPr lang="ru-RU" b="1" dirty="0"/>
              <a:t>а) квадрат из треугольников по заданному образцу:</a:t>
            </a:r>
          </a:p>
          <a:p>
            <a:pPr algn="ctr"/>
            <a:r>
              <a:rPr lang="ru-RU" b="1" dirty="0"/>
              <a:t>б) елочку из треугольников:</a:t>
            </a:r>
          </a:p>
          <a:p>
            <a:pPr algn="ctr"/>
            <a:r>
              <a:rPr lang="ru-RU" b="1" dirty="0"/>
              <a:t>в) узор из геометрических фигур:</a:t>
            </a:r>
          </a:p>
          <a:p>
            <a:pPr algn="ctr"/>
            <a:r>
              <a:rPr lang="ru-RU" b="1" dirty="0"/>
              <a:t>г) композицию:</a:t>
            </a:r>
          </a:p>
          <a:p>
            <a:pPr algn="ctr"/>
            <a:r>
              <a:rPr lang="ru-RU" b="1" dirty="0" err="1"/>
              <a:t>д</a:t>
            </a:r>
            <a:r>
              <a:rPr lang="ru-RU" b="1" dirty="0"/>
              <a:t>) разложить геометрические фигуры в заданном порядке:</a:t>
            </a:r>
          </a:p>
          <a:p>
            <a:pPr algn="ctr"/>
            <a:r>
              <a:rPr lang="ru-RU" b="1" dirty="0"/>
              <a:t>Задания легко видоизменяются.</a:t>
            </a:r>
          </a:p>
          <a:p>
            <a:pPr algn="ctr"/>
            <a:r>
              <a:rPr lang="ru-RU" b="1" dirty="0"/>
              <a:t>Например, </a:t>
            </a:r>
            <a:r>
              <a:rPr lang="ru-RU" b="1" dirty="0" smtClean="0"/>
              <a:t>каждому </a:t>
            </a:r>
            <a:r>
              <a:rPr lang="ru-RU" b="1" dirty="0"/>
              <a:t>ребенку дается карточка с </a:t>
            </a:r>
            <a:r>
              <a:rPr lang="ru-RU" b="1" dirty="0" smtClean="0"/>
              <a:t>нарисованным незаконченным рисунком.</a:t>
            </a:r>
            <a:endParaRPr lang="ru-RU" b="1" dirty="0"/>
          </a:p>
          <a:p>
            <a:pPr algn="ctr"/>
            <a:r>
              <a:rPr lang="ru-RU" b="1" dirty="0"/>
              <a:t>Дети должны </a:t>
            </a:r>
            <a:r>
              <a:rPr lang="ru-RU" b="1" dirty="0" smtClean="0"/>
              <a:t>его закрасить</a:t>
            </a:r>
            <a:r>
              <a:rPr lang="ru-RU" b="1" dirty="0"/>
              <a:t>, ориентируясь на образец:</a:t>
            </a:r>
          </a:p>
          <a:p>
            <a:pPr algn="ctr"/>
            <a:r>
              <a:rPr lang="ru-RU" b="1" dirty="0" smtClean="0"/>
              <a:t>Выполнив </a:t>
            </a:r>
            <a:r>
              <a:rPr lang="ru-RU" b="1" dirty="0"/>
              <a:t>работу, ученики самостоятельно проверяют ее по образцу.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3040287_large__11xxxxxxx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476673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/>
              <a:t>Игра "Число-контролер".</a:t>
            </a:r>
          </a:p>
          <a:p>
            <a:pPr algn="ctr"/>
            <a:r>
              <a:rPr lang="ru-RU" b="1" dirty="0"/>
              <a:t>Дети получают карточки с примерами:</a:t>
            </a:r>
          </a:p>
          <a:p>
            <a:pPr algn="ctr"/>
            <a:r>
              <a:rPr lang="ru-RU" b="1" dirty="0"/>
              <a:t>Решив данные примеры, они могут себя проконтролировать - сумма всех ответов равняется числу 10.</a:t>
            </a:r>
          </a:p>
          <a:p>
            <a:pPr algn="ctr"/>
            <a:r>
              <a:rPr lang="ru-RU" b="1" dirty="0"/>
              <a:t>Подобные упражнения содержат в себе большие возможности для развития у детей приемов самоконтроля; особенно являются продуктивными те из них, где ребенок имеет возможность сопоставлять учебные действия и их конечный результат с заданным образцом.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5" y="3284984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Игра «Знаете ли вы цифры?» «Знаете ли вы буквы?» </a:t>
            </a:r>
            <a:endParaRPr lang="ru-RU" dirty="0"/>
          </a:p>
          <a:p>
            <a:pPr algn="ctr"/>
            <a:r>
              <a:rPr lang="ru-RU" b="1" u="sng" dirty="0" smtClean="0"/>
              <a:t>Ход </a:t>
            </a:r>
            <a:r>
              <a:rPr lang="ru-RU" b="1" u="sng" dirty="0"/>
              <a:t>игры:</a:t>
            </a:r>
            <a:endParaRPr lang="ru-RU" b="1" dirty="0"/>
          </a:p>
          <a:p>
            <a:pPr algn="ctr"/>
            <a:r>
              <a:rPr lang="ru-RU" b="1" dirty="0"/>
              <a:t>Педагог говорит:</a:t>
            </a:r>
          </a:p>
          <a:p>
            <a:pPr algn="ctr"/>
            <a:r>
              <a:rPr lang="ru-RU" b="1" dirty="0"/>
              <a:t>- Давайте посмотрим, знаете ли вы цифры. Отвечать нужно хором, но только после моей команды.</a:t>
            </a:r>
          </a:p>
          <a:p>
            <a:pPr algn="ctr"/>
            <a:r>
              <a:rPr lang="ru-RU" b="1" dirty="0"/>
              <a:t>Воспитатель рисует в воздухе какую-нибудь цифру, а через некоторое время дает команду: «Говори!». Дети хором </a:t>
            </a:r>
            <a:r>
              <a:rPr lang="ru-RU" b="1" dirty="0" smtClean="0"/>
              <a:t>отвечают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3861048"/>
            <a:ext cx="8018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196752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Игра: «Как превратить "о" в "и"»</a:t>
            </a:r>
          </a:p>
          <a:p>
            <a:pPr algn="ctr"/>
            <a:r>
              <a:rPr lang="ru-RU" b="1" u="sng" dirty="0" smtClean="0"/>
              <a:t>Ход игры:</a:t>
            </a:r>
            <a:endParaRPr lang="ru-RU" b="1" dirty="0" smtClean="0"/>
          </a:p>
          <a:p>
            <a:pPr algn="ctr"/>
            <a:r>
              <a:rPr lang="ru-RU" b="1" dirty="0" smtClean="0"/>
              <a:t>Ребенок  доброй феи говорил: "Я не волшебник, я только учусь". Эти слова относятся и к нам: мы еще не умеем делать серьезных превращений, но превратить одну букву в другую нам под силу. Попробуем? Я буду читать слоги, а ты во всех случаях, когда встречается звук [о], меняй его на [и]. Столбики со слогами:</a:t>
            </a:r>
          </a:p>
          <a:p>
            <a:pPr algn="ctr"/>
            <a:r>
              <a:rPr lang="ru-RU" b="1" i="1" u="sng" dirty="0" smtClean="0"/>
              <a:t>Примечание:</a:t>
            </a:r>
            <a:r>
              <a:rPr lang="ru-RU" b="1" dirty="0" smtClean="0"/>
              <a:t> Работая с этим упражнением, можно задать ребенку самые разнообразные задания: 1. пропускать все слоги, начинающиеся на звук [</a:t>
            </a:r>
            <a:r>
              <a:rPr lang="ru-RU" b="1" dirty="0" err="1" smtClean="0"/>
              <a:t>п</a:t>
            </a:r>
            <a:r>
              <a:rPr lang="ru-RU" b="1" dirty="0" smtClean="0"/>
              <a:t>] или [к] или на гласный звук. Вместо этого надо произносить слово "лишний";</a:t>
            </a:r>
          </a:p>
          <a:p>
            <a:pPr algn="ctr"/>
            <a:r>
              <a:rPr lang="ru-RU" b="1" dirty="0" smtClean="0"/>
              <a:t>2. менять в слогах звук [</a:t>
            </a:r>
            <a:r>
              <a:rPr lang="ru-RU" b="1" dirty="0" err="1" smtClean="0"/>
              <a:t>п</a:t>
            </a:r>
            <a:r>
              <a:rPr lang="ru-RU" b="1" dirty="0" smtClean="0"/>
              <a:t>] на звук [с] и т.д.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243796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88640"/>
            <a:ext cx="820891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Игра: «Сохрани слово в секрете»</a:t>
            </a:r>
          </a:p>
          <a:p>
            <a:pPr algn="ctr"/>
            <a:r>
              <a:rPr lang="ru-RU" sz="1600" b="1" u="sng" dirty="0" smtClean="0"/>
              <a:t>Ход игры:</a:t>
            </a:r>
            <a:r>
              <a:rPr lang="ru-RU" sz="1600" b="1" dirty="0" smtClean="0"/>
              <a:t> Сейчас мы поиграем в такую игру. Я буду называть тебе разные слова, а ты будешь их четко за мной повторять. Но помни об одном условии: названия цветов - это наш секрет, их повторять нельзя. Вместо этого, встретившись с названием цветка, ты должен молча хлопнуть один раз в ладоши.</a:t>
            </a:r>
          </a:p>
          <a:p>
            <a:pPr algn="ctr"/>
            <a:r>
              <a:rPr lang="ru-RU" sz="1600" b="1" i="1" u="sng" dirty="0" smtClean="0"/>
              <a:t>Примерный список слов:</a:t>
            </a:r>
            <a:r>
              <a:rPr lang="ru-RU" sz="1600" b="1" u="sng" dirty="0" smtClean="0"/>
              <a:t> </a:t>
            </a:r>
            <a:r>
              <a:rPr lang="ru-RU" sz="1600" b="1" dirty="0" smtClean="0"/>
              <a:t>окно, стул, ромашка, ириска, просо, плечо, шкаф, василёк, книга и т. д. </a:t>
            </a:r>
          </a:p>
          <a:p>
            <a:pPr algn="ctr"/>
            <a:r>
              <a:rPr lang="ru-RU" sz="1600" b="1" i="1" u="sng" dirty="0" smtClean="0"/>
              <a:t>Примечание:</a:t>
            </a:r>
            <a:r>
              <a:rPr lang="ru-RU" sz="1600" b="1" dirty="0" smtClean="0"/>
              <a:t> Основная задача упражнений на развитие произвольности и </a:t>
            </a:r>
            <a:r>
              <a:rPr lang="ru-RU" sz="1600" b="1" dirty="0" err="1" smtClean="0"/>
              <a:t>саморегуляции</a:t>
            </a:r>
            <a:r>
              <a:rPr lang="ru-RU" sz="1600" b="1" dirty="0" smtClean="0"/>
              <a:t> - научить ребенка длительное время руководствоваться в процессе работы заданным правилом, "удерживать" его, как говорят психологи. При этом безразлично, какое именно правило вами выбрано - подойдет любое. </a:t>
            </a:r>
          </a:p>
          <a:p>
            <a:pPr algn="ctr"/>
            <a:r>
              <a:rPr lang="ru-RU" sz="1600" b="1" dirty="0" smtClean="0"/>
              <a:t>Варианты:</a:t>
            </a:r>
          </a:p>
          <a:p>
            <a:pPr algn="ctr"/>
            <a:r>
              <a:rPr lang="ru-RU" sz="1600" b="1" dirty="0" smtClean="0"/>
              <a:t>1. нельзя повторять слова, начинающиеся на звук [</a:t>
            </a:r>
            <a:r>
              <a:rPr lang="ru-RU" sz="1600" b="1" dirty="0" err="1" smtClean="0"/>
              <a:t>р</a:t>
            </a:r>
            <a:r>
              <a:rPr lang="ru-RU" sz="1600" b="1" dirty="0" smtClean="0"/>
              <a:t>];</a:t>
            </a:r>
          </a:p>
          <a:p>
            <a:pPr algn="ctr"/>
            <a:r>
              <a:rPr lang="ru-RU" sz="1600" b="1" dirty="0" smtClean="0"/>
              <a:t>2. нельзя повторять слова, начинающиеся с гласного звука;</a:t>
            </a:r>
          </a:p>
          <a:p>
            <a:pPr algn="ctr"/>
            <a:r>
              <a:rPr lang="ru-RU" sz="1600" b="1" dirty="0" smtClean="0"/>
              <a:t>3. нельзя повторять названия животных;</a:t>
            </a:r>
          </a:p>
          <a:p>
            <a:pPr algn="ctr"/>
            <a:r>
              <a:rPr lang="ru-RU" sz="1600" b="1" dirty="0" smtClean="0"/>
              <a:t>4. </a:t>
            </a:r>
            <a:r>
              <a:rPr lang="ru-RU" sz="1600" b="1" dirty="0" smtClean="0"/>
              <a:t>нельзя повторять слова, состоящие из 2-х слогов, и т. д.</a:t>
            </a:r>
          </a:p>
          <a:p>
            <a:pPr algn="ctr"/>
            <a:r>
              <a:rPr lang="ru-RU" sz="1600" b="1" dirty="0" smtClean="0"/>
              <a:t>Когда ребенок станет хорошо и постоянно удерживать правило, переходите к игре с одновременным использованием двух правил. Например:</a:t>
            </a:r>
          </a:p>
          <a:p>
            <a:pPr algn="ctr"/>
            <a:r>
              <a:rPr lang="ru-RU" sz="1600" b="1" dirty="0" smtClean="0"/>
              <a:t>1. нельзя повторять названия птиц, надо отмечать их одним хлопком;</a:t>
            </a:r>
          </a:p>
          <a:p>
            <a:pPr algn="ctr"/>
            <a:r>
              <a:rPr lang="ru-RU" sz="1600" b="1" dirty="0" smtClean="0"/>
              <a:t>2. нельзя повторять названия предметов, имеющих круглую форму (или зеленый цвет), надо отмечать их двумя хлопками.</a:t>
            </a:r>
          </a:p>
          <a:p>
            <a:pPr algn="ctr"/>
            <a:r>
              <a:rPr lang="ru-RU" sz="1600" b="1" dirty="0" smtClean="0"/>
              <a:t>Введите элемент соревнования. За каждую ошибку начисляйте одно штрафное очко. Результат игры записывайте и каждый последующий сравнивайте с предыдущим. Ребенок должен убедиться, что чем больше он играет, учитывая правила, тем лучше у него получается.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243796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7" y="404664"/>
            <a:ext cx="842493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Игра: «</a:t>
            </a:r>
            <a:r>
              <a:rPr lang="ru-RU" sz="2400" b="1" dirty="0" err="1">
                <a:solidFill>
                  <a:srgbClr val="7030A0"/>
                </a:solidFill>
              </a:rPr>
              <a:t>Кричалки</a:t>
            </a:r>
            <a:r>
              <a:rPr lang="ru-RU" sz="2400" b="1" dirty="0">
                <a:solidFill>
                  <a:srgbClr val="7030A0"/>
                </a:solidFill>
              </a:rPr>
              <a:t> – </a:t>
            </a:r>
            <a:r>
              <a:rPr lang="ru-RU" sz="2400" b="1" dirty="0" err="1">
                <a:solidFill>
                  <a:srgbClr val="7030A0"/>
                </a:solidFill>
              </a:rPr>
              <a:t>шепталки</a:t>
            </a:r>
            <a:r>
              <a:rPr lang="ru-RU" sz="2400" b="1" dirty="0">
                <a:solidFill>
                  <a:srgbClr val="7030A0"/>
                </a:solidFill>
              </a:rPr>
              <a:t> – </a:t>
            </a:r>
            <a:r>
              <a:rPr lang="ru-RU" sz="2400" b="1" dirty="0" err="1">
                <a:solidFill>
                  <a:srgbClr val="7030A0"/>
                </a:solidFill>
              </a:rPr>
              <a:t>молчалки</a:t>
            </a:r>
            <a:r>
              <a:rPr lang="ru-RU" sz="2400" b="1" dirty="0">
                <a:solidFill>
                  <a:srgbClr val="7030A0"/>
                </a:solidFill>
              </a:rPr>
              <a:t>»</a:t>
            </a:r>
          </a:p>
          <a:p>
            <a:pPr algn="ctr"/>
            <a:r>
              <a:rPr lang="ru-RU" b="1" u="sng" dirty="0"/>
              <a:t>Цель:</a:t>
            </a:r>
            <a:r>
              <a:rPr lang="ru-RU" b="1" dirty="0"/>
              <a:t> развитие наблюдательности, умения действовать по правилам, </a:t>
            </a:r>
            <a:r>
              <a:rPr lang="ru-RU" b="1" dirty="0" err="1"/>
              <a:t>саморегуляции</a:t>
            </a:r>
            <a:r>
              <a:rPr lang="ru-RU" b="1" dirty="0"/>
              <a:t>.</a:t>
            </a:r>
          </a:p>
          <a:p>
            <a:pPr algn="ctr"/>
            <a:r>
              <a:rPr lang="ru-RU" b="1" u="sng" dirty="0"/>
              <a:t>Ход игры:</a:t>
            </a:r>
            <a:endParaRPr lang="ru-RU" b="1" dirty="0"/>
          </a:p>
          <a:p>
            <a:pPr algn="ctr"/>
            <a:r>
              <a:rPr lang="ru-RU" b="1" dirty="0"/>
              <a:t>Необходимы три силуэта ладони, сделанные из разноцветного картона: красный, желтый, зеленый. Это – сигналы. Когда педагог поднимает зеленую ладонь – «</a:t>
            </a:r>
            <a:r>
              <a:rPr lang="ru-RU" b="1" dirty="0" err="1"/>
              <a:t>кричалку</a:t>
            </a:r>
            <a:r>
              <a:rPr lang="ru-RU" b="1" dirty="0"/>
              <a:t>» - можно бегать, кричать, сильно шуметь; желтую – «</a:t>
            </a:r>
            <a:r>
              <a:rPr lang="ru-RU" b="1" dirty="0" err="1"/>
              <a:t>шепталку</a:t>
            </a:r>
            <a:r>
              <a:rPr lang="ru-RU" b="1" dirty="0"/>
              <a:t>» - можно тихо передвигаться и шептаться; красную – «</a:t>
            </a:r>
            <a:r>
              <a:rPr lang="ru-RU" b="1" dirty="0" err="1"/>
              <a:t>молчалку</a:t>
            </a:r>
            <a:r>
              <a:rPr lang="ru-RU" b="1" dirty="0"/>
              <a:t>» - дети должны замереть на месте или лечь на пол и не шевелиться. Заканчивать игру следует «</a:t>
            </a:r>
            <a:r>
              <a:rPr lang="ru-RU" b="1" dirty="0" err="1"/>
              <a:t>молчалкой</a:t>
            </a:r>
            <a:r>
              <a:rPr lang="ru-RU" b="1" dirty="0"/>
              <a:t>».</a:t>
            </a:r>
          </a:p>
          <a:p>
            <a:endParaRPr lang="ru-RU" dirty="0"/>
          </a:p>
        </p:txBody>
      </p:sp>
      <p:pic>
        <p:nvPicPr>
          <p:cNvPr id="4" name="Рисунок 3" descr="5z1lmjb-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3645024"/>
            <a:ext cx="1514277" cy="1345170"/>
          </a:xfrm>
          <a:prstGeom prst="rect">
            <a:avLst/>
          </a:prstGeom>
        </p:spPr>
      </p:pic>
      <p:pic>
        <p:nvPicPr>
          <p:cNvPr id="5" name="Рисунок 4" descr="5z1lmjb-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789040"/>
            <a:ext cx="1484561" cy="1484561"/>
          </a:xfrm>
          <a:prstGeom prst="rect">
            <a:avLst/>
          </a:prstGeom>
        </p:spPr>
      </p:pic>
      <p:pic>
        <p:nvPicPr>
          <p:cNvPr id="6" name="Рисунок 5" descr="AibKrGBb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3933056"/>
            <a:ext cx="1448248" cy="1488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858</Words>
  <Application>Microsoft Office PowerPoint</Application>
  <PresentationFormat>Экран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 Винникова</dc:creator>
  <cp:lastModifiedBy>Марина Винникова</cp:lastModifiedBy>
  <cp:revision>9</cp:revision>
  <dcterms:created xsi:type="dcterms:W3CDTF">2019-03-17T13:50:44Z</dcterms:created>
  <dcterms:modified xsi:type="dcterms:W3CDTF">2019-03-17T15:16:40Z</dcterms:modified>
</cp:coreProperties>
</file>