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3"/>
  </p:notesMasterIdLst>
  <p:sldIdLst>
    <p:sldId id="256" r:id="rId2"/>
    <p:sldId id="338" r:id="rId3"/>
    <p:sldId id="339" r:id="rId4"/>
    <p:sldId id="340" r:id="rId5"/>
    <p:sldId id="341" r:id="rId6"/>
    <p:sldId id="342" r:id="rId7"/>
    <p:sldId id="357" r:id="rId8"/>
    <p:sldId id="347" r:id="rId9"/>
    <p:sldId id="343" r:id="rId10"/>
    <p:sldId id="344" r:id="rId11"/>
    <p:sldId id="34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35271" autoAdjust="0"/>
  </p:normalViewPr>
  <p:slideViewPr>
    <p:cSldViewPr>
      <p:cViewPr>
        <p:scale>
          <a:sx n="89" d="100"/>
          <a:sy n="89" d="100"/>
        </p:scale>
        <p:origin x="-133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EDF564-E27E-4B7C-A033-87D2523AD27E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A1D47B-EFB3-4F00-8E9B-126776AA1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16F11-8F5B-46E8-8E7D-3E14284CB6BC}" type="datetimeFigureOut">
              <a:rPr lang="en-US"/>
              <a:pPr>
                <a:defRPr/>
              </a:pPr>
              <a:t>3/2/2020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AA0ACC-247C-4EB6-89FD-E7AC2F3A151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6589-7701-41B2-9BF3-BB7DE7B820AA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708F-3DBF-425E-A9C0-AE9780444D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4803-B2AA-4F76-A27F-E48ECE063592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EABD-95DE-4458-866E-D871FE7CDA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84924-A4EE-45CD-89F0-6A167362ABA4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DB70-D1DF-49D6-BF64-F362EDFE51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458848-4BCF-4D09-8985-D275AD5571B2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1355C8-9DAC-4348-BA15-524CDB73A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45DD5C-28DB-4035-8E25-9EF2AAE021E5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0B0A58-FAFA-4B85-B520-1B7EB885AC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8021E0-4EEE-46BB-83C8-607FE2E59330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5550C-BF61-46C6-A6FC-9C412C4C0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7764-1FA3-4E44-AFDB-BAEDA45F2D66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38822-8074-4462-BC0B-D1E4CC164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7226CF-425A-43A7-91BE-95614A30D6F6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8D81EE-7F85-4D2A-BEEA-CF6C52446D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74B8-6043-4A47-9690-3D648D808C61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9042-BEEE-451E-B8C4-901C9B3790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5C7B04-C9FD-4723-B9AB-061C38BAD57C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6AEF29-FF88-4CAC-82EA-0BA49F5AB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77F6D1F-5FBA-4C3D-A77C-9A085A4A3E6D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4939FAF-4F80-4A8D-A7E2-316286CDB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88" r:id="rId2"/>
    <p:sldLayoutId id="2147483790" r:id="rId3"/>
    <p:sldLayoutId id="2147483791" r:id="rId4"/>
    <p:sldLayoutId id="2147483792" r:id="rId5"/>
    <p:sldLayoutId id="2147483787" r:id="rId6"/>
    <p:sldLayoutId id="2147483793" r:id="rId7"/>
    <p:sldLayoutId id="2147483786" r:id="rId8"/>
    <p:sldLayoutId id="2147483794" r:id="rId9"/>
    <p:sldLayoutId id="2147483785" r:id="rId10"/>
    <p:sldLayoutId id="2147483784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6529" y="1412776"/>
            <a:ext cx="6662278" cy="10081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«Играем вместе»</a:t>
            </a:r>
            <a:endParaRPr lang="ru-RU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068960"/>
            <a:ext cx="7772400" cy="230425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«Игры и упражнения по подготовке к школе».</a:t>
            </a: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Составитель:воспитатель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высшей    квалификационной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Винникова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Марина Александровна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866 «Семицветик».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200000"/>
                  </a:schemeClr>
                </a:solidFill>
              </a:rPr>
              <a:t>Точно-также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«Сложи как у меня» (палочки, листочки, рисунки на снегу), а я- как у тебя сделаю.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Математика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«На… больше, на … меньше»- за столом.На улице-палочками,веточками.</a:t>
            </a:r>
          </a:p>
          <a:p>
            <a:pPr eaLnBrk="1" hangingPunct="1"/>
            <a:r>
              <a:rPr lang="ru-RU" smtClean="0"/>
              <a:t>«Столько-же,поровну»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Мышление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b="1" u="sng" smtClean="0"/>
              <a:t>1.Обобщающие слова</a:t>
            </a:r>
            <a:r>
              <a:rPr lang="ru-RU" sz="1800" smtClean="0"/>
              <a:t>: дикие и дом животные, транспорт, птицы,одежда, обувь, деревья, мебель,игрушки,школьно-письменные принадлежности, электоро-приборы,цветы,фрукты,посуда,овощи.</a:t>
            </a:r>
          </a:p>
          <a:p>
            <a:pPr eaLnBrk="1" hangingPunct="1"/>
            <a:r>
              <a:rPr lang="ru-RU" sz="1800" b="1" u="sng" smtClean="0"/>
              <a:t>Игры</a:t>
            </a:r>
            <a:r>
              <a:rPr lang="ru-RU" sz="1800" smtClean="0"/>
              <a:t>: « Я садовником родился….»(вариации «Я родился директором мебельной фабрики…..) </a:t>
            </a:r>
          </a:p>
          <a:p>
            <a:pPr eaLnBrk="1" hangingPunct="1"/>
            <a:r>
              <a:rPr lang="ru-RU" sz="1800" smtClean="0"/>
              <a:t>« Я знаю 5 имен девочек»( вариации «Я знаю 5 названий фруктов( играем с мячом)</a:t>
            </a:r>
          </a:p>
          <a:p>
            <a:pPr eaLnBrk="1" hangingPunct="1"/>
            <a:r>
              <a:rPr lang="ru-RU" sz="1800" smtClean="0"/>
              <a:t>«Мяч и слово»-ассоциативное мышление.</a:t>
            </a:r>
          </a:p>
          <a:p>
            <a:pPr eaLnBrk="1" hangingPunct="1"/>
            <a:r>
              <a:rPr lang="ru-RU" sz="1800" smtClean="0"/>
              <a:t>«Какой он (она)»(конфетка)</a:t>
            </a:r>
          </a:p>
          <a:p>
            <a:pPr eaLnBrk="1" hangingPunct="1"/>
            <a:r>
              <a:rPr lang="ru-RU" sz="1800" smtClean="0"/>
              <a:t>«Сочиняем загадки»</a:t>
            </a:r>
          </a:p>
          <a:p>
            <a:pPr eaLnBrk="1" hangingPunct="1"/>
            <a:r>
              <a:rPr lang="ru-RU" sz="1800" smtClean="0"/>
              <a:t>«Угадай , как нас зовут»(арбуз, ножницы</a:t>
            </a:r>
            <a:r>
              <a:rPr lang="ru-RU" sz="1800" smtClean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Память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900" smtClean="0"/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«Придумываем кино, где главный герой ребенок»(логика)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«Чего не стало»до 10 игрушек или  картинок.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«Вспомни второе слово» (волосы-голова,стол-ножка, ребенок-плачет, доска-мел и т.д.)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«Дать  название» –после просмотра кино, мультика), что было главное? Какая идея?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«Обезьянки»-кинестетическая память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«Загадай предмет» ,который есть дома. Пример, он висит на стене, прямоугольной формы, около него собирается вся семья.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«Угадай фигуру»рисуем на спине, а ребенок отгадывает и наоборот. Затем усложняем -рисуем буквы (кинестетическая память)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Воображение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Дорисуй: «геометрические фигуры»</a:t>
            </a:r>
          </a:p>
          <a:p>
            <a:pPr eaLnBrk="1" hangingPunct="1"/>
            <a:r>
              <a:rPr lang="ru-RU" smtClean="0"/>
              <a:t>«Преврати букву» </a:t>
            </a:r>
          </a:p>
          <a:p>
            <a:pPr eaLnBrk="1" hangingPunct="1"/>
            <a:r>
              <a:rPr lang="ru-RU" smtClean="0"/>
              <a:t> «Что дома есть круглое»</a:t>
            </a:r>
          </a:p>
          <a:p>
            <a:pPr eaLnBrk="1" hangingPunct="1"/>
            <a:r>
              <a:rPr lang="ru-RU" smtClean="0"/>
              <a:t>«Нарисуй  все квадратное»,  треугольное,овальное,трапециевидное.</a:t>
            </a:r>
          </a:p>
          <a:p>
            <a:pPr eaLnBrk="1" hangingPunct="1"/>
            <a:r>
              <a:rPr lang="ru-RU" smtClean="0"/>
              <a:t>«Сочини сказку» (у каждого по игрушке)</a:t>
            </a:r>
          </a:p>
          <a:p>
            <a:pPr eaLnBrk="1" hangingPunct="1"/>
            <a:r>
              <a:rPr lang="ru-RU" smtClean="0"/>
              <a:t>«Волшебные кляксы»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Внимание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«Запретный номер»</a:t>
            </a:r>
          </a:p>
          <a:p>
            <a:pPr eaLnBrk="1" hangingPunct="1"/>
            <a:r>
              <a:rPr lang="ru-RU" smtClean="0"/>
              <a:t>«Запретный день недели, месяц»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Произвольное внимание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«Вычеркни все буквы, например «О»(в газете, журнале.</a:t>
            </a:r>
          </a:p>
          <a:p>
            <a:pPr eaLnBrk="1" hangingPunct="1"/>
            <a:r>
              <a:rPr lang="ru-RU" smtClean="0"/>
              <a:t>Лабиринты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err="1" smtClean="0">
                <a:solidFill>
                  <a:schemeClr val="tx2">
                    <a:satMod val="200000"/>
                  </a:schemeClr>
                </a:solidFill>
              </a:rPr>
              <a:t>Аудиальное</a:t>
            </a: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  восприятие  и  ориентировка в пространстве</a:t>
            </a: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</a:rPr>
              <a:t>. </a:t>
            </a:r>
            <a:endParaRPr lang="ru-RU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«Сладкое дерево».Ребенок закрывает  глаза, вы вешаете конфетку и предлагаете найти дерево   по вашим  указаниям. Наприрмер,сделай шаг вперед, 1 налево,пройди 5  шагов. Дома:  будешь  выполнять правильно команду-найдешь приз.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200000"/>
                  </a:schemeClr>
                </a:solidFill>
              </a:rPr>
              <a:t>Саморегуляция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«Да и нет не говорите, черное с белым не носите….»</a:t>
            </a:r>
          </a:p>
          <a:p>
            <a:pPr eaLnBrk="1" hangingPunct="1"/>
            <a:r>
              <a:rPr lang="ru-RU" smtClean="0"/>
              <a:t>«Вам король прислал пакет, а в пакете сто монет, что хотите , то купите, черный с белым не берите, «да» и  «нет» не говорите»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Моторика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Разукрашки-штриховка в одном направлении.</a:t>
            </a:r>
          </a:p>
          <a:p>
            <a:pPr eaLnBrk="1" hangingPunct="1"/>
            <a:r>
              <a:rPr lang="ru-RU" smtClean="0"/>
              <a:t>Печем пироги(щипаем,катаем колобка,колбаску  и.т.д)</a:t>
            </a:r>
          </a:p>
          <a:p>
            <a:pPr eaLnBrk="1" hangingPunct="1"/>
            <a:r>
              <a:rPr lang="ru-RU" smtClean="0"/>
              <a:t>Мозаика</a:t>
            </a:r>
          </a:p>
          <a:p>
            <a:pPr eaLnBrk="1" hangingPunct="1"/>
            <a:r>
              <a:rPr lang="ru-RU" smtClean="0"/>
              <a:t>Пазлы</a:t>
            </a:r>
          </a:p>
          <a:p>
            <a:pPr eaLnBrk="1" hangingPunct="1"/>
            <a:r>
              <a:rPr lang="ru-RU" smtClean="0"/>
              <a:t>Су -джок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1004</TotalTime>
  <Words>437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«Играем вместе»</vt:lpstr>
      <vt:lpstr>Мышление</vt:lpstr>
      <vt:lpstr>Память</vt:lpstr>
      <vt:lpstr>Воображение</vt:lpstr>
      <vt:lpstr>Внимание</vt:lpstr>
      <vt:lpstr>Произвольное внимание</vt:lpstr>
      <vt:lpstr>Аудиальное  восприятие  и  ориентировка в пространстве. </vt:lpstr>
      <vt:lpstr>Саморегуляция </vt:lpstr>
      <vt:lpstr>Моторика</vt:lpstr>
      <vt:lpstr>Точно-также</vt:lpstr>
      <vt:lpstr>Математика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213</dc:creator>
  <cp:lastModifiedBy>Марина Винникова</cp:lastModifiedBy>
  <cp:revision>446</cp:revision>
  <dcterms:created xsi:type="dcterms:W3CDTF">2014-12-24T11:16:24Z</dcterms:created>
  <dcterms:modified xsi:type="dcterms:W3CDTF">2020-03-02T10:04:16Z</dcterms:modified>
</cp:coreProperties>
</file>