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7" r:id="rId1"/>
  </p:sldMasterIdLst>
  <p:notesMasterIdLst>
    <p:notesMasterId r:id="rId13"/>
  </p:notesMasterIdLst>
  <p:sldIdLst>
    <p:sldId id="256" r:id="rId2"/>
    <p:sldId id="338" r:id="rId3"/>
    <p:sldId id="339" r:id="rId4"/>
    <p:sldId id="340" r:id="rId5"/>
    <p:sldId id="341" r:id="rId6"/>
    <p:sldId id="342" r:id="rId7"/>
    <p:sldId id="357" r:id="rId8"/>
    <p:sldId id="347" r:id="rId9"/>
    <p:sldId id="343" r:id="rId10"/>
    <p:sldId id="344" r:id="rId11"/>
    <p:sldId id="345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35271" autoAdjust="0"/>
  </p:normalViewPr>
  <p:slideViewPr>
    <p:cSldViewPr>
      <p:cViewPr>
        <p:scale>
          <a:sx n="89" d="100"/>
          <a:sy n="89" d="100"/>
        </p:scale>
        <p:origin x="-1332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DEDF564-E27E-4B7C-A033-87D2523AD27E}" type="datetimeFigureOut">
              <a:rPr lang="ru-RU"/>
              <a:pPr>
                <a:defRPr/>
              </a:pPr>
              <a:t>02.03.2020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A1D47B-EFB3-4F00-8E9B-126776AA18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1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8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39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оугольник 40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41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Прямоугольник 55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64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65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66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916F11-8F5B-46E8-8E7D-3E14284CB6BC}" type="datetimeFigureOut">
              <a:rPr lang="en-US"/>
              <a:pPr>
                <a:defRPr/>
              </a:pPr>
              <a:t>3/2/2020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AA0ACC-247C-4EB6-89FD-E7AC2F3A151D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D6589-7701-41B2-9BF3-BB7DE7B820AA}" type="datetimeFigureOut">
              <a:rPr lang="ru-RU"/>
              <a:pPr>
                <a:defRPr/>
              </a:pPr>
              <a:t>02.03.2020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F708F-3DBF-425E-A9C0-AE9780444D6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84803-B2AA-4F76-A27F-E48ECE063592}" type="datetimeFigureOut">
              <a:rPr lang="ru-RU"/>
              <a:pPr>
                <a:defRPr/>
              </a:pPr>
              <a:t>02.03.2020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BEABD-95DE-4458-866E-D871FE7CDA7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84924-A4EE-45CD-89F0-6A167362ABA4}" type="datetimeFigureOut">
              <a:rPr lang="ru-RU"/>
              <a:pPr>
                <a:defRPr/>
              </a:pPr>
              <a:t>02.03.2020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8DB70-D1DF-49D6-BF64-F362EDFE511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1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олилиния 1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12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Полилиния 24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7" name="Полилиния 25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8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Прямоугольник 6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Прямоугольник 7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Прямоугольник 8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Прямоугольник 9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Прямоугольник 10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Прямоугольник 11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458848-4BCF-4D09-8985-D275AD5571B2}" type="datetimeFigureOut">
              <a:rPr lang="en-US"/>
              <a:pPr>
                <a:defRPr/>
              </a:pPr>
              <a:t>3/2/2020</a:t>
            </a:fld>
            <a:endParaRPr lang="en-US"/>
          </a:p>
        </p:txBody>
      </p:sp>
      <p:sp>
        <p:nvSpPr>
          <p:cNvPr id="2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1355C8-9DAC-4348-BA15-524CDB73A6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445DD5C-28DB-4035-8E25-9EF2AAE021E5}" type="datetimeFigureOut">
              <a:rPr lang="ru-RU"/>
              <a:pPr>
                <a:defRPr/>
              </a:pPr>
              <a:t>02.03.2020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F0B0A58-FAFA-4B85-B520-1B7EB885AC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24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15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Прямоугольник 16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Прямоугольник 17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оугольник 18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Прямоугольник 19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Прямоугольник 20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Прямоугольник 21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28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Прямоугольник 29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8021E0-4EEE-46BB-83C8-607FE2E59330}" type="datetimeFigureOut">
              <a:rPr lang="ru-RU"/>
              <a:pPr>
                <a:defRPr/>
              </a:pPr>
              <a:t>02.03.2020</a:t>
            </a:fld>
            <a:endParaRPr lang="ru-RU" dirty="0"/>
          </a:p>
        </p:txBody>
      </p:sp>
      <p:sp>
        <p:nvSpPr>
          <p:cNvPr id="1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E95550C-BF61-46C6-A6FC-9C412C4C007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F7764-1FA3-4E44-AFDB-BAEDA45F2D66}" type="datetimeFigureOut">
              <a:rPr lang="ru-RU"/>
              <a:pPr>
                <a:defRPr/>
              </a:pPr>
              <a:t>02.03.2020</a:t>
            </a:fld>
            <a:endParaRPr lang="ru-RU" dirty="0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38822-8074-4462-BC0B-D1E4CC164DE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7226CF-425A-43A7-91BE-95614A30D6F6}" type="datetimeFigureOut">
              <a:rPr lang="ru-RU"/>
              <a:pPr>
                <a:defRPr/>
              </a:pPr>
              <a:t>02.03.2020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8D81EE-7F85-4D2A-BEEA-CF6C52446D4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874B8-6043-4A47-9690-3D648D808C61}" type="datetimeFigureOut">
              <a:rPr lang="ru-RU"/>
              <a:pPr>
                <a:defRPr/>
              </a:pPr>
              <a:t>02.03.2020</a:t>
            </a:fld>
            <a:endParaRPr lang="ru-RU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59042-BEEE-451E-B8C4-901C9B37905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Прямая соединительная линия 8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Группа 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Прямая соединительная линия 14"/>
            <p:cNvCxnSpPr/>
            <p:nvPr/>
          </p:nvCxnSpPr>
          <p:spPr>
            <a:xfrm rot="16200000">
              <a:off x="6663593" y="1296441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15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16"/>
            <p:cNvCxnSpPr/>
            <p:nvPr/>
          </p:nvCxnSpPr>
          <p:spPr>
            <a:xfrm rot="5400000" flipH="1">
              <a:off x="6744513" y="1295466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Группа 13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Прямая соединительная линия 10"/>
            <p:cNvCxnSpPr/>
            <p:nvPr/>
          </p:nvCxnSpPr>
          <p:spPr>
            <a:xfrm rot="16200000">
              <a:off x="6663593" y="1296441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1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2"/>
            <p:cNvCxnSpPr/>
            <p:nvPr/>
          </p:nvCxnSpPr>
          <p:spPr>
            <a:xfrm rot="5400000" flipH="1">
              <a:off x="6744513" y="1295466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Группа 17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Прямая соединительная линия 18"/>
            <p:cNvCxnSpPr/>
            <p:nvPr/>
          </p:nvCxnSpPr>
          <p:spPr>
            <a:xfrm rot="16200000">
              <a:off x="6663592" y="1296440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9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20"/>
            <p:cNvCxnSpPr/>
            <p:nvPr/>
          </p:nvCxnSpPr>
          <p:spPr>
            <a:xfrm rot="5400000" flipH="1">
              <a:off x="6744512" y="1295466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25C7B04-C9FD-4723-B9AB-061C38BAD57C}" type="datetimeFigureOut">
              <a:rPr lang="ru-RU"/>
              <a:pPr>
                <a:defRPr/>
              </a:pPr>
              <a:t>02.03.2020</a:t>
            </a:fld>
            <a:endParaRPr lang="ru-RU" dirty="0"/>
          </a:p>
        </p:txBody>
      </p:sp>
      <p:sp>
        <p:nvSpPr>
          <p:cNvPr id="20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6AEF29-FF88-4CAC-82EA-0BA49F5ABC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6" name="Текст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77F6D1F-5FBA-4C3D-A77C-9A085A4A3E6D}" type="datetimeFigureOut">
              <a:rPr lang="ru-RU"/>
              <a:pPr>
                <a:defRPr/>
              </a:pPr>
              <a:t>02.03.2020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4939FAF-4F80-4A8D-A7E2-316286CDBB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9" r:id="rId1"/>
    <p:sldLayoutId id="2147483788" r:id="rId2"/>
    <p:sldLayoutId id="2147483790" r:id="rId3"/>
    <p:sldLayoutId id="2147483791" r:id="rId4"/>
    <p:sldLayoutId id="2147483792" r:id="rId5"/>
    <p:sldLayoutId id="2147483787" r:id="rId6"/>
    <p:sldLayoutId id="2147483793" r:id="rId7"/>
    <p:sldLayoutId id="2147483786" r:id="rId8"/>
    <p:sldLayoutId id="2147483794" r:id="rId9"/>
    <p:sldLayoutId id="2147483785" r:id="rId10"/>
    <p:sldLayoutId id="2147483784" r:id="rId11"/>
  </p:sldLayoutIdLst>
  <p:transition spd="slow">
    <p:wedg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36529" y="1412776"/>
            <a:ext cx="6662278" cy="100811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tx2">
                    <a:satMod val="200000"/>
                  </a:schemeClr>
                </a:solidFill>
              </a:rPr>
              <a:t>«Играем вместе»</a:t>
            </a:r>
            <a:endParaRPr lang="ru-RU" sz="36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4400" y="3068960"/>
            <a:ext cx="7772400" cy="2304256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«Игры и упражнения по подготовке к школе».</a:t>
            </a:r>
          </a:p>
          <a:p>
            <a:pPr eaLnBrk="1" hangingPunct="1">
              <a:spcBef>
                <a:spcPct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 eaLnBrk="1" hangingPunct="1">
              <a:spcBef>
                <a:spcPct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Составитель:воспитатель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высшей    квалификационной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категории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r" eaLnBrk="1" hangingPunct="1">
              <a:spcBef>
                <a:spcPct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Винникова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Марина Александровна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r" eaLnBrk="1" hangingPunct="1">
              <a:spcBef>
                <a:spcPct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МБДОУ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№ 866 «Семицветик».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tx2">
                    <a:satMod val="200000"/>
                  </a:schemeClr>
                </a:solidFill>
              </a:rPr>
              <a:t>Точно-также</a:t>
            </a:r>
            <a:endParaRPr lang="ru-RU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355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«Сложи как у меня» (палочки, листочки, рисунки на снегу), а я- как у тебя сделаю.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200000"/>
                  </a:schemeClr>
                </a:solidFill>
              </a:rPr>
              <a:t>Математика</a:t>
            </a:r>
            <a:endParaRPr lang="ru-RU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«На… больше, на … меньше»- за столом.На улице-палочками,веточками.</a:t>
            </a:r>
          </a:p>
          <a:p>
            <a:pPr eaLnBrk="1" hangingPunct="1"/>
            <a:r>
              <a:rPr lang="ru-RU" smtClean="0"/>
              <a:t>«Столько-же,поровну»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200000"/>
                  </a:schemeClr>
                </a:solidFill>
              </a:rPr>
              <a:t>Мышление</a:t>
            </a:r>
            <a:endParaRPr lang="ru-RU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1800" b="1" u="sng" smtClean="0"/>
              <a:t>1.Обобщающие слова</a:t>
            </a:r>
            <a:r>
              <a:rPr lang="ru-RU" sz="1800" smtClean="0"/>
              <a:t>: дикие и дом животные, транспорт, птицы,одежда, обувь, деревья, мебель,игрушки,школьно-письменные принадлежности, электоро-приборы,цветы,фрукты,посуда,овощи.</a:t>
            </a:r>
          </a:p>
          <a:p>
            <a:pPr eaLnBrk="1" hangingPunct="1"/>
            <a:r>
              <a:rPr lang="ru-RU" sz="1800" b="1" u="sng" smtClean="0"/>
              <a:t>Игры</a:t>
            </a:r>
            <a:r>
              <a:rPr lang="ru-RU" sz="1800" smtClean="0"/>
              <a:t>: « Я садовником родился….»(вариации «Я родился директором мебельной фабрики…..) </a:t>
            </a:r>
          </a:p>
          <a:p>
            <a:pPr eaLnBrk="1" hangingPunct="1"/>
            <a:r>
              <a:rPr lang="ru-RU" sz="1800" smtClean="0"/>
              <a:t>« Я знаю 5 имен девочек»( вариации «Я знаю 5 названий фруктов( играем с мячом)</a:t>
            </a:r>
          </a:p>
          <a:p>
            <a:pPr eaLnBrk="1" hangingPunct="1"/>
            <a:r>
              <a:rPr lang="ru-RU" sz="1800" smtClean="0"/>
              <a:t>«Мяч и слово»-ассоциативное мышление.</a:t>
            </a:r>
          </a:p>
          <a:p>
            <a:pPr eaLnBrk="1" hangingPunct="1"/>
            <a:r>
              <a:rPr lang="ru-RU" sz="1800" smtClean="0"/>
              <a:t>«Какой он (она)»(конфетка)</a:t>
            </a:r>
          </a:p>
          <a:p>
            <a:pPr eaLnBrk="1" hangingPunct="1"/>
            <a:r>
              <a:rPr lang="ru-RU" sz="1800" smtClean="0"/>
              <a:t>«Сочиняем загадки»</a:t>
            </a:r>
          </a:p>
          <a:p>
            <a:pPr eaLnBrk="1" hangingPunct="1"/>
            <a:r>
              <a:rPr lang="ru-RU" sz="1800" smtClean="0"/>
              <a:t>«Угадай , как нас зовут»(арбуз, ножницы</a:t>
            </a:r>
            <a:r>
              <a:rPr lang="ru-RU" sz="1800" smtClean="0">
                <a:latin typeface="Arial" charset="0"/>
              </a:rPr>
              <a:t>)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200000"/>
                  </a:schemeClr>
                </a:solidFill>
              </a:rPr>
              <a:t>Память</a:t>
            </a:r>
            <a:endParaRPr lang="ru-RU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1900" smtClean="0"/>
          </a:p>
          <a:p>
            <a:pPr eaLnBrk="1" hangingPunct="1">
              <a:lnSpc>
                <a:spcPct val="90000"/>
              </a:lnSpc>
            </a:pPr>
            <a:r>
              <a:rPr lang="ru-RU" sz="1900" smtClean="0"/>
              <a:t>«Придумываем кино, где главный герой ребенок»(логика)</a:t>
            </a:r>
          </a:p>
          <a:p>
            <a:pPr eaLnBrk="1" hangingPunct="1">
              <a:lnSpc>
                <a:spcPct val="90000"/>
              </a:lnSpc>
            </a:pPr>
            <a:r>
              <a:rPr lang="ru-RU" sz="1900" smtClean="0"/>
              <a:t>«Чего не стало»до 10 игрушек или  картинок.</a:t>
            </a:r>
          </a:p>
          <a:p>
            <a:pPr eaLnBrk="1" hangingPunct="1">
              <a:lnSpc>
                <a:spcPct val="90000"/>
              </a:lnSpc>
            </a:pPr>
            <a:r>
              <a:rPr lang="ru-RU" sz="1900" smtClean="0"/>
              <a:t>«Вспомни второе слово» (волосы-голова,стол-ножка, ребенок-плачет, доска-мел и т.д.)</a:t>
            </a:r>
          </a:p>
          <a:p>
            <a:pPr eaLnBrk="1" hangingPunct="1">
              <a:lnSpc>
                <a:spcPct val="90000"/>
              </a:lnSpc>
            </a:pPr>
            <a:r>
              <a:rPr lang="ru-RU" sz="1900" smtClean="0"/>
              <a:t>«Дать  название» –после просмотра кино, мультика), что было главное? Какая идея?</a:t>
            </a:r>
          </a:p>
          <a:p>
            <a:pPr eaLnBrk="1" hangingPunct="1">
              <a:lnSpc>
                <a:spcPct val="90000"/>
              </a:lnSpc>
            </a:pPr>
            <a:r>
              <a:rPr lang="ru-RU" sz="1900" smtClean="0"/>
              <a:t>«Обезьянки»-кинестетическая память</a:t>
            </a:r>
          </a:p>
          <a:p>
            <a:pPr eaLnBrk="1" hangingPunct="1">
              <a:lnSpc>
                <a:spcPct val="90000"/>
              </a:lnSpc>
            </a:pPr>
            <a:r>
              <a:rPr lang="ru-RU" sz="1900" smtClean="0"/>
              <a:t>«Загадай предмет» ,который есть дома. Пример, он висит на стене, прямоугольной формы, около него собирается вся семья.</a:t>
            </a:r>
          </a:p>
          <a:p>
            <a:pPr eaLnBrk="1" hangingPunct="1">
              <a:lnSpc>
                <a:spcPct val="90000"/>
              </a:lnSpc>
            </a:pPr>
            <a:r>
              <a:rPr lang="ru-RU" sz="1900" smtClean="0"/>
              <a:t>«Угадай фигуру»рисуем на спине, а ребенок отгадывает и наоборот. Затем усложняем -рисуем буквы (кинестетическая память)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200000"/>
                  </a:schemeClr>
                </a:solidFill>
              </a:rPr>
              <a:t>Воображение</a:t>
            </a:r>
            <a:endParaRPr lang="ru-RU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 Дорисуй: «геометрические фигуры»</a:t>
            </a:r>
          </a:p>
          <a:p>
            <a:pPr eaLnBrk="1" hangingPunct="1"/>
            <a:r>
              <a:rPr lang="ru-RU" smtClean="0"/>
              <a:t>«Преврати букву» </a:t>
            </a:r>
          </a:p>
          <a:p>
            <a:pPr eaLnBrk="1" hangingPunct="1"/>
            <a:r>
              <a:rPr lang="ru-RU" smtClean="0"/>
              <a:t> «Что дома есть круглое»</a:t>
            </a:r>
          </a:p>
          <a:p>
            <a:pPr eaLnBrk="1" hangingPunct="1"/>
            <a:r>
              <a:rPr lang="ru-RU" smtClean="0"/>
              <a:t>«Нарисуй  все квадратное»,  треугольное,овальное,трапециевидное.</a:t>
            </a:r>
          </a:p>
          <a:p>
            <a:pPr eaLnBrk="1" hangingPunct="1"/>
            <a:r>
              <a:rPr lang="ru-RU" smtClean="0"/>
              <a:t>«Сочини сказку» (у каждого по игрушке)</a:t>
            </a:r>
          </a:p>
          <a:p>
            <a:pPr eaLnBrk="1" hangingPunct="1"/>
            <a:r>
              <a:rPr lang="ru-RU" smtClean="0"/>
              <a:t>«Волшебные кляксы»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200000"/>
                  </a:schemeClr>
                </a:solidFill>
              </a:rPr>
              <a:t>Внимание</a:t>
            </a:r>
            <a:endParaRPr lang="ru-RU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«Запретный номер»</a:t>
            </a:r>
          </a:p>
          <a:p>
            <a:pPr eaLnBrk="1" hangingPunct="1"/>
            <a:r>
              <a:rPr lang="ru-RU" smtClean="0"/>
              <a:t>«Запретный день недели, месяц»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200000"/>
                  </a:schemeClr>
                </a:solidFill>
              </a:rPr>
              <a:t>Произвольное внимание</a:t>
            </a:r>
            <a:endParaRPr lang="ru-RU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«Вычеркни все буквы, например «О»(в газете, журнале.</a:t>
            </a:r>
          </a:p>
          <a:p>
            <a:pPr eaLnBrk="1" hangingPunct="1"/>
            <a:r>
              <a:rPr lang="ru-RU" smtClean="0"/>
              <a:t>Лабиринты 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err="1" smtClean="0">
                <a:solidFill>
                  <a:schemeClr val="tx2">
                    <a:satMod val="200000"/>
                  </a:schemeClr>
                </a:solidFill>
              </a:rPr>
              <a:t>Аудиальное</a:t>
            </a:r>
            <a:r>
              <a:rPr lang="ru-RU" sz="3600" dirty="0" smtClean="0">
                <a:solidFill>
                  <a:schemeClr val="tx2">
                    <a:satMod val="200000"/>
                  </a:schemeClr>
                </a:solidFill>
              </a:rPr>
              <a:t>  восприятие  и  ориентировка в пространстве</a:t>
            </a:r>
            <a:r>
              <a:rPr lang="ru-RU" sz="2400" dirty="0" smtClean="0">
                <a:solidFill>
                  <a:schemeClr val="tx2">
                    <a:satMod val="200000"/>
                  </a:schemeClr>
                </a:solidFill>
              </a:rPr>
              <a:t>. </a:t>
            </a:r>
            <a:endParaRPr lang="ru-RU" sz="24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«Сладкое дерево».Ребенок закрывает  глаза, вы вешаете конфетку и предлагаете найти дерево   по вашим  указаниям. Наприрмер,сделай шаг вперед, 1 налево,пройди 5  шагов. Дома:  будешь  выполнять правильно команду-найдешь приз.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tx2">
                    <a:satMod val="200000"/>
                  </a:schemeClr>
                </a:solidFill>
              </a:rPr>
              <a:t>Саморегуляция</a:t>
            </a:r>
            <a:r>
              <a:rPr lang="ru-RU" dirty="0" smtClean="0">
                <a:solidFill>
                  <a:schemeClr val="tx2">
                    <a:satMod val="200000"/>
                  </a:schemeClr>
                </a:solidFill>
              </a:rPr>
              <a:t> </a:t>
            </a:r>
            <a:endParaRPr lang="ru-RU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«Да и нет не говорите, черное с белым не носите….»</a:t>
            </a:r>
          </a:p>
          <a:p>
            <a:pPr eaLnBrk="1" hangingPunct="1"/>
            <a:r>
              <a:rPr lang="ru-RU" smtClean="0"/>
              <a:t>«Вам король прислал пакет, а в пакете сто монет, что хотите , то купите, черный с белым не берите, «да» и  «нет» не говорите»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200000"/>
                  </a:schemeClr>
                </a:solidFill>
              </a:rPr>
              <a:t>Моторика</a:t>
            </a:r>
            <a:endParaRPr lang="ru-RU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Разукрашки-штриховка в одном направлении.</a:t>
            </a:r>
          </a:p>
          <a:p>
            <a:pPr eaLnBrk="1" hangingPunct="1"/>
            <a:r>
              <a:rPr lang="ru-RU" smtClean="0"/>
              <a:t>Печем пироги(щипаем,катаем колобка,колбаску  и.т.д)</a:t>
            </a:r>
          </a:p>
          <a:p>
            <a:pPr eaLnBrk="1" hangingPunct="1"/>
            <a:r>
              <a:rPr lang="ru-RU" smtClean="0"/>
              <a:t>Мозаика</a:t>
            </a:r>
          </a:p>
          <a:p>
            <a:pPr eaLnBrk="1" hangingPunct="1"/>
            <a:r>
              <a:rPr lang="ru-RU" smtClean="0"/>
              <a:t>Пазлы</a:t>
            </a:r>
          </a:p>
          <a:p>
            <a:pPr eaLnBrk="1" hangingPunct="1"/>
            <a:r>
              <a:rPr lang="ru-RU" smtClean="0"/>
              <a:t>Су -джок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1004</TotalTime>
  <Words>437</Words>
  <Application>Microsoft Office PowerPoint</Application>
  <PresentationFormat>Экран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Метро</vt:lpstr>
      <vt:lpstr>«Играем вместе»</vt:lpstr>
      <vt:lpstr>Мышление</vt:lpstr>
      <vt:lpstr>Память</vt:lpstr>
      <vt:lpstr>Воображение</vt:lpstr>
      <vt:lpstr>Внимание</vt:lpstr>
      <vt:lpstr>Произвольное внимание</vt:lpstr>
      <vt:lpstr>Аудиальное  восприятие  и  ориентировка в пространстве. </vt:lpstr>
      <vt:lpstr>Саморегуляция </vt:lpstr>
      <vt:lpstr>Моторика</vt:lpstr>
      <vt:lpstr>Точно-также</vt:lpstr>
      <vt:lpstr>Математика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213</dc:creator>
  <cp:lastModifiedBy>Марина Винникова</cp:lastModifiedBy>
  <cp:revision>446</cp:revision>
  <dcterms:created xsi:type="dcterms:W3CDTF">2014-12-24T11:16:24Z</dcterms:created>
  <dcterms:modified xsi:type="dcterms:W3CDTF">2020-03-02T10:04:16Z</dcterms:modified>
</cp:coreProperties>
</file>