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2" r:id="rId2"/>
    <p:sldId id="256" r:id="rId3"/>
    <p:sldId id="290" r:id="rId4"/>
    <p:sldId id="257" r:id="rId5"/>
    <p:sldId id="265" r:id="rId6"/>
    <p:sldId id="281" r:id="rId7"/>
    <p:sldId id="283" r:id="rId8"/>
    <p:sldId id="284" r:id="rId9"/>
    <p:sldId id="280" r:id="rId10"/>
    <p:sldId id="287" r:id="rId11"/>
    <p:sldId id="264" r:id="rId12"/>
    <p:sldId id="282" r:id="rId13"/>
    <p:sldId id="266" r:id="rId14"/>
    <p:sldId id="259" r:id="rId15"/>
    <p:sldId id="260" r:id="rId16"/>
    <p:sldId id="288" r:id="rId17"/>
    <p:sldId id="262" r:id="rId18"/>
    <p:sldId id="289" r:id="rId19"/>
    <p:sldId id="271" r:id="rId20"/>
    <p:sldId id="286" r:id="rId21"/>
    <p:sldId id="269" r:id="rId22"/>
    <p:sldId id="272" r:id="rId23"/>
    <p:sldId id="263" r:id="rId24"/>
    <p:sldId id="267" r:id="rId25"/>
    <p:sldId id="274"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682F"/>
    <a:srgbClr val="C50B9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40" autoAdjust="0"/>
  </p:normalViewPr>
  <p:slideViewPr>
    <p:cSldViewPr>
      <p:cViewPr>
        <p:scale>
          <a:sx n="77" d="100"/>
          <a:sy n="77" d="100"/>
        </p:scale>
        <p:origin x="-117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notesViewPr>
    <p:cSldViewPr>
      <p:cViewPr varScale="1">
        <p:scale>
          <a:sx n="38" d="100"/>
          <a:sy n="38" d="100"/>
        </p:scale>
        <p:origin x="-1590" y="-1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574B8D2-A411-4A8C-9452-030E5A20AFB7}" type="datetimeFigureOut">
              <a:rPr lang="ru-RU"/>
              <a:pPr>
                <a:defRPr/>
              </a:pPr>
              <a:t>12.11.2022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0662152-4546-4903-8B45-F09281A1540A}" type="slidenum">
              <a:rPr lang="ru-RU"/>
              <a:pPr>
                <a:defRPr/>
              </a:pPr>
              <a:t>‹#›</a:t>
            </a:fld>
            <a:endParaRPr lang="ru-RU"/>
          </a:p>
        </p:txBody>
      </p:sp>
    </p:spTree>
    <p:extLst>
      <p:ext uri="{BB962C8B-B14F-4D97-AF65-F5344CB8AC3E}">
        <p14:creationId xmlns:p14="http://schemas.microsoft.com/office/powerpoint/2010/main" val="164049895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82099B9-5E4D-4BE1-A8FE-D0535B51B539}" type="datetimeFigureOut">
              <a:rPr lang="ru-RU"/>
              <a:pPr>
                <a:defRPr/>
              </a:pPr>
              <a:t>12.11.2022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385C847-4C61-4CFA-B312-92965B88B6AB}" type="slidenum">
              <a:rPr lang="ru-RU"/>
              <a:pPr>
                <a:defRPr/>
              </a:pPr>
              <a:t>‹#›</a:t>
            </a:fld>
            <a:endParaRPr lang="ru-RU"/>
          </a:p>
        </p:txBody>
      </p:sp>
    </p:spTree>
    <p:extLst>
      <p:ext uri="{BB962C8B-B14F-4D97-AF65-F5344CB8AC3E}">
        <p14:creationId xmlns:p14="http://schemas.microsoft.com/office/powerpoint/2010/main" val="3545718406"/>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B4D7EAE-F881-4CB9-BC66-8D453FD7F2BC}" type="datetime1">
              <a:rPr lang="ru-RU"/>
              <a:pPr>
                <a:defRPr/>
              </a:pPr>
              <a:t>12.11.2022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DF44C56-9734-4ED7-90DB-9AA1828D61D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D01FF56-5B3D-4EB0-A02F-36A8E7D3ACE8}" type="datetime1">
              <a:rPr lang="ru-RU"/>
              <a:pPr>
                <a:defRPr/>
              </a:pPr>
              <a:t>12.11.2022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4559C7F-83EA-448D-B328-1C84091D0F6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F9EEA3B-83CF-44C4-B10A-4D848C9881DA}" type="datetime1">
              <a:rPr lang="ru-RU"/>
              <a:pPr>
                <a:defRPr/>
              </a:pPr>
              <a:t>12.11.2022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215DA56-8CC7-47F7-9AD6-FE17E02E159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849F7ED-5B8A-4692-B1A1-1A1F934A8D50}" type="datetime1">
              <a:rPr lang="ru-RU"/>
              <a:pPr>
                <a:defRPr/>
              </a:pPr>
              <a:t>12.11.2022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B5783B-F63A-4B9D-A452-082BE9CEC93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1638A7B-33F8-4BF7-9BDF-953E9E59E82C}" type="datetime1">
              <a:rPr lang="ru-RU"/>
              <a:pPr>
                <a:defRPr/>
              </a:pPr>
              <a:t>12.11.2022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C1B8C6C-7FF3-4C25-AD8C-3ADAF5E3194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D4CF93C-3F5C-4D76-BCD0-0FDDB4995EB5}" type="datetime1">
              <a:rPr lang="ru-RU"/>
              <a:pPr>
                <a:defRPr/>
              </a:pPr>
              <a:t>12.11.2022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1E5BB3F-B9F7-4503-A0F1-30B2A035DDC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B754C79-C77C-489F-AD48-1F56C1EBA49F}" type="datetime1">
              <a:rPr lang="ru-RU"/>
              <a:pPr>
                <a:defRPr/>
              </a:pPr>
              <a:t>12.11.2022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6CCFEDC-99C6-46E3-B42F-A1C63C0A36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112721F-DEDB-4600-BCE7-66B37FFED884}" type="datetime1">
              <a:rPr lang="ru-RU"/>
              <a:pPr>
                <a:defRPr/>
              </a:pPr>
              <a:t>12.11.2022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B54596F-D204-4245-9603-5A07898A9B7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44213C01-8CD2-43A0-87E6-C7F64471E0A7}" type="datetime1">
              <a:rPr lang="ru-RU"/>
              <a:pPr>
                <a:defRPr/>
              </a:pPr>
              <a:t>12.11.2022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16EAB19-373F-4BED-B2D1-FD39412FF52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1766D09-4050-4099-ACE5-67A38A0FC79C}" type="datetime1">
              <a:rPr lang="ru-RU"/>
              <a:pPr>
                <a:defRPr/>
              </a:pPr>
              <a:t>12.11.2022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C274179-705D-44A9-BD47-6910AFB1F10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F3E8419-FBA6-4380-A7F1-400DCED5E2C4}" type="datetime1">
              <a:rPr lang="ru-RU"/>
              <a:pPr>
                <a:defRPr/>
              </a:pPr>
              <a:t>12.11.2022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E3ECFF0-910D-4C7E-A81B-24D90537181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C1B72FB-5B00-46C0-8DCA-59F03A7F4A78}" type="datetime1">
              <a:rPr lang="ru-RU"/>
              <a:pPr>
                <a:defRPr/>
              </a:pPr>
              <a:t>12.11.2022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0DAACF4-DD52-43D8-ABA3-33437102371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7.xml"/><Relationship Id="rId7" Type="http://schemas.openxmlformats.org/officeDocument/2006/relationships/slide" Target="slide18.xml"/><Relationship Id="rId2" Type="http://schemas.openxmlformats.org/officeDocument/2006/relationships/slide" Target="slide15.xml"/><Relationship Id="rId1" Type="http://schemas.openxmlformats.org/officeDocument/2006/relationships/slideLayout" Target="../slideLayouts/slideLayout4.xml"/><Relationship Id="rId6" Type="http://schemas.openxmlformats.org/officeDocument/2006/relationships/slide" Target="slide16.xml"/><Relationship Id="rId5" Type="http://schemas.openxmlformats.org/officeDocument/2006/relationships/slide" Target="slide21.xml"/><Relationship Id="rId4" Type="http://schemas.openxmlformats.org/officeDocument/2006/relationships/slide" Target="slide19.xml"/><Relationship Id="rId9" Type="http://schemas.openxmlformats.org/officeDocument/2006/relationships/slide" Target="slide22.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19.gif"/><Relationship Id="rId4" Type="http://schemas.openxmlformats.org/officeDocument/2006/relationships/slide" Target="slide14.xml"/></Relationships>
</file>

<file path=ppt/slides/_rels/slide2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9.gif"/><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3"/>
          <a:srcRect/>
          <a:stretch>
            <a:fillRect/>
          </a:stretch>
        </p:blipFill>
        <p:spPr bwMode="auto">
          <a:xfrm>
            <a:off x="6500813" y="0"/>
            <a:ext cx="2643187" cy="6858000"/>
          </a:xfrm>
          <a:prstGeom prst="rect">
            <a:avLst/>
          </a:prstGeom>
          <a:noFill/>
          <a:ln w="9525">
            <a:noFill/>
            <a:miter lim="800000"/>
            <a:headEnd/>
            <a:tailEnd/>
          </a:ln>
        </p:spPr>
      </p:pic>
      <p:grpSp>
        <p:nvGrpSpPr>
          <p:cNvPr id="2" name="Группа 4"/>
          <p:cNvGrpSpPr>
            <a:grpSpLocks/>
          </p:cNvGrpSpPr>
          <p:nvPr/>
        </p:nvGrpSpPr>
        <p:grpSpPr bwMode="auto">
          <a:xfrm>
            <a:off x="0" y="2214563"/>
            <a:ext cx="9144000" cy="4643437"/>
            <a:chOff x="0" y="4572008"/>
            <a:chExt cx="9144000" cy="2285993"/>
          </a:xfrm>
        </p:grpSpPr>
        <p:pic>
          <p:nvPicPr>
            <p:cNvPr id="2054" name="Picture 13" descr="Рисунок1"/>
            <p:cNvPicPr>
              <a:picLocks noChangeAspect="1" noChangeArrowheads="1" noCrop="1"/>
            </p:cNvPicPr>
            <p:nvPr/>
          </p:nvPicPr>
          <p:blipFill>
            <a:blip r:embed="rId3"/>
            <a:srcRect/>
            <a:stretch>
              <a:fillRect/>
            </a:stretch>
          </p:blipFill>
          <p:spPr bwMode="auto">
            <a:xfrm>
              <a:off x="4241843" y="6215082"/>
              <a:ext cx="740314" cy="642918"/>
            </a:xfrm>
            <a:prstGeom prst="rect">
              <a:avLst/>
            </a:prstGeom>
            <a:noFill/>
            <a:ln w="9525">
              <a:noFill/>
              <a:miter lim="800000"/>
              <a:headEnd/>
              <a:tailEnd/>
            </a:ln>
          </p:spPr>
        </p:pic>
        <p:pic>
          <p:nvPicPr>
            <p:cNvPr id="2055" name="Picture 13" descr="Рисунок1"/>
            <p:cNvPicPr>
              <a:picLocks noChangeAspect="1" noChangeArrowheads="1" noCrop="1"/>
            </p:cNvPicPr>
            <p:nvPr/>
          </p:nvPicPr>
          <p:blipFill>
            <a:blip r:embed="rId3"/>
            <a:srcRect/>
            <a:stretch>
              <a:fillRect/>
            </a:stretch>
          </p:blipFill>
          <p:spPr bwMode="auto">
            <a:xfrm>
              <a:off x="0" y="5064379"/>
              <a:ext cx="740314" cy="1793622"/>
            </a:xfrm>
            <a:prstGeom prst="rect">
              <a:avLst/>
            </a:prstGeom>
            <a:noFill/>
            <a:ln w="9525">
              <a:noFill/>
              <a:miter lim="800000"/>
              <a:headEnd/>
              <a:tailEnd/>
            </a:ln>
          </p:spPr>
        </p:pic>
        <p:pic>
          <p:nvPicPr>
            <p:cNvPr id="2056" name="Picture 13" descr="Рисунок1"/>
            <p:cNvPicPr>
              <a:picLocks noChangeAspect="1" noChangeArrowheads="1" noCrop="1"/>
            </p:cNvPicPr>
            <p:nvPr/>
          </p:nvPicPr>
          <p:blipFill>
            <a:blip r:embed="rId3"/>
            <a:srcRect/>
            <a:stretch>
              <a:fillRect/>
            </a:stretch>
          </p:blipFill>
          <p:spPr bwMode="auto">
            <a:xfrm>
              <a:off x="4962162" y="5929330"/>
              <a:ext cx="740314" cy="928670"/>
            </a:xfrm>
            <a:prstGeom prst="rect">
              <a:avLst/>
            </a:prstGeom>
            <a:noFill/>
            <a:ln w="9525">
              <a:noFill/>
              <a:miter lim="800000"/>
              <a:headEnd/>
              <a:tailEnd/>
            </a:ln>
          </p:spPr>
        </p:pic>
        <p:pic>
          <p:nvPicPr>
            <p:cNvPr id="2057" name="Picture 13" descr="Рисунок1"/>
            <p:cNvPicPr>
              <a:picLocks noChangeAspect="1" noChangeArrowheads="1" noCrop="1"/>
            </p:cNvPicPr>
            <p:nvPr/>
          </p:nvPicPr>
          <p:blipFill>
            <a:blip r:embed="rId3"/>
            <a:srcRect/>
            <a:stretch>
              <a:fillRect/>
            </a:stretch>
          </p:blipFill>
          <p:spPr bwMode="auto">
            <a:xfrm>
              <a:off x="6322764" y="5643578"/>
              <a:ext cx="740314" cy="1214422"/>
            </a:xfrm>
            <a:prstGeom prst="rect">
              <a:avLst/>
            </a:prstGeom>
            <a:noFill/>
            <a:ln w="9525">
              <a:noFill/>
              <a:miter lim="800000"/>
              <a:headEnd/>
              <a:tailEnd/>
            </a:ln>
          </p:spPr>
        </p:pic>
        <p:pic>
          <p:nvPicPr>
            <p:cNvPr id="2058" name="Picture 13" descr="Рисунок1"/>
            <p:cNvPicPr>
              <a:picLocks noChangeAspect="1" noChangeArrowheads="1" noCrop="1"/>
            </p:cNvPicPr>
            <p:nvPr/>
          </p:nvPicPr>
          <p:blipFill>
            <a:blip r:embed="rId3"/>
            <a:srcRect/>
            <a:stretch>
              <a:fillRect/>
            </a:stretch>
          </p:blipFill>
          <p:spPr bwMode="auto">
            <a:xfrm>
              <a:off x="7043084" y="6215082"/>
              <a:ext cx="740314" cy="642918"/>
            </a:xfrm>
            <a:prstGeom prst="rect">
              <a:avLst/>
            </a:prstGeom>
            <a:noFill/>
            <a:ln w="9525">
              <a:noFill/>
              <a:miter lim="800000"/>
              <a:headEnd/>
              <a:tailEnd/>
            </a:ln>
          </p:spPr>
        </p:pic>
        <p:pic>
          <p:nvPicPr>
            <p:cNvPr id="2059" name="Picture 13" descr="Рисунок1"/>
            <p:cNvPicPr>
              <a:picLocks noChangeAspect="1" noChangeArrowheads="1" noCrop="1"/>
            </p:cNvPicPr>
            <p:nvPr/>
          </p:nvPicPr>
          <p:blipFill>
            <a:blip r:embed="rId3"/>
            <a:srcRect/>
            <a:stretch>
              <a:fillRect/>
            </a:stretch>
          </p:blipFill>
          <p:spPr bwMode="auto">
            <a:xfrm>
              <a:off x="7763403" y="5786454"/>
              <a:ext cx="740314" cy="1071546"/>
            </a:xfrm>
            <a:prstGeom prst="rect">
              <a:avLst/>
            </a:prstGeom>
            <a:noFill/>
            <a:ln w="9525">
              <a:noFill/>
              <a:miter lim="800000"/>
              <a:headEnd/>
              <a:tailEnd/>
            </a:ln>
          </p:spPr>
        </p:pic>
        <p:pic>
          <p:nvPicPr>
            <p:cNvPr id="2060" name="Picture 13" descr="Рисунок1"/>
            <p:cNvPicPr>
              <a:picLocks noChangeAspect="1" noChangeArrowheads="1" noCrop="1"/>
            </p:cNvPicPr>
            <p:nvPr/>
          </p:nvPicPr>
          <p:blipFill>
            <a:blip r:embed="rId3"/>
            <a:srcRect/>
            <a:stretch>
              <a:fillRect/>
            </a:stretch>
          </p:blipFill>
          <p:spPr bwMode="auto">
            <a:xfrm>
              <a:off x="8403686" y="4572008"/>
              <a:ext cx="740314" cy="2285992"/>
            </a:xfrm>
            <a:prstGeom prst="rect">
              <a:avLst/>
            </a:prstGeom>
            <a:noFill/>
            <a:ln w="9525">
              <a:noFill/>
              <a:miter lim="800000"/>
              <a:headEnd/>
              <a:tailEnd/>
            </a:ln>
          </p:spPr>
        </p:pic>
        <p:pic>
          <p:nvPicPr>
            <p:cNvPr id="2061" name="Picture 13" descr="Рисунок1"/>
            <p:cNvPicPr>
              <a:picLocks noChangeAspect="1" noChangeArrowheads="1" noCrop="1"/>
            </p:cNvPicPr>
            <p:nvPr/>
          </p:nvPicPr>
          <p:blipFill>
            <a:blip r:embed="rId3"/>
            <a:srcRect/>
            <a:stretch>
              <a:fillRect/>
            </a:stretch>
          </p:blipFill>
          <p:spPr bwMode="auto">
            <a:xfrm>
              <a:off x="2881240" y="6189795"/>
              <a:ext cx="740314" cy="668205"/>
            </a:xfrm>
            <a:prstGeom prst="rect">
              <a:avLst/>
            </a:prstGeom>
            <a:noFill/>
            <a:ln w="9525">
              <a:noFill/>
              <a:miter lim="800000"/>
              <a:headEnd/>
              <a:tailEnd/>
            </a:ln>
          </p:spPr>
        </p:pic>
        <p:pic>
          <p:nvPicPr>
            <p:cNvPr id="2062" name="Picture 13" descr="Рисунок1"/>
            <p:cNvPicPr>
              <a:picLocks noChangeAspect="1" noChangeArrowheads="1" noCrop="1"/>
            </p:cNvPicPr>
            <p:nvPr/>
          </p:nvPicPr>
          <p:blipFill>
            <a:blip r:embed="rId3"/>
            <a:srcRect/>
            <a:stretch>
              <a:fillRect/>
            </a:stretch>
          </p:blipFill>
          <p:spPr bwMode="auto">
            <a:xfrm>
              <a:off x="2214546" y="5838102"/>
              <a:ext cx="740314" cy="1019898"/>
            </a:xfrm>
            <a:prstGeom prst="rect">
              <a:avLst/>
            </a:prstGeom>
            <a:noFill/>
            <a:ln w="9525">
              <a:noFill/>
              <a:miter lim="800000"/>
              <a:headEnd/>
              <a:tailEnd/>
            </a:ln>
          </p:spPr>
        </p:pic>
        <p:pic>
          <p:nvPicPr>
            <p:cNvPr id="2063" name="Picture 13" descr="Рисунок1"/>
            <p:cNvPicPr>
              <a:picLocks noChangeAspect="1" noChangeArrowheads="1" noCrop="1"/>
            </p:cNvPicPr>
            <p:nvPr/>
          </p:nvPicPr>
          <p:blipFill>
            <a:blip r:embed="rId3"/>
            <a:srcRect/>
            <a:stretch>
              <a:fillRect/>
            </a:stretch>
          </p:blipFill>
          <p:spPr bwMode="auto">
            <a:xfrm>
              <a:off x="1440602" y="4747854"/>
              <a:ext cx="740314" cy="2110146"/>
            </a:xfrm>
            <a:prstGeom prst="rect">
              <a:avLst/>
            </a:prstGeom>
            <a:noFill/>
            <a:ln w="9525">
              <a:noFill/>
              <a:miter lim="800000"/>
              <a:headEnd/>
              <a:tailEnd/>
            </a:ln>
          </p:spPr>
        </p:pic>
        <p:pic>
          <p:nvPicPr>
            <p:cNvPr id="2064" name="Picture 13" descr="Рисунок1"/>
            <p:cNvPicPr>
              <a:picLocks noChangeAspect="1" noChangeArrowheads="1" noCrop="1"/>
            </p:cNvPicPr>
            <p:nvPr/>
          </p:nvPicPr>
          <p:blipFill>
            <a:blip r:embed="rId3"/>
            <a:srcRect/>
            <a:stretch>
              <a:fillRect/>
            </a:stretch>
          </p:blipFill>
          <p:spPr bwMode="auto">
            <a:xfrm>
              <a:off x="720283" y="5767764"/>
              <a:ext cx="740314" cy="1090236"/>
            </a:xfrm>
            <a:prstGeom prst="rect">
              <a:avLst/>
            </a:prstGeom>
            <a:noFill/>
            <a:ln w="9525">
              <a:noFill/>
              <a:miter lim="800000"/>
              <a:headEnd/>
              <a:tailEnd/>
            </a:ln>
          </p:spPr>
        </p:pic>
        <p:pic>
          <p:nvPicPr>
            <p:cNvPr id="2065" name="Picture 13" descr="Рисунок1"/>
            <p:cNvPicPr>
              <a:picLocks noChangeAspect="1" noChangeArrowheads="1" noCrop="1"/>
            </p:cNvPicPr>
            <p:nvPr/>
          </p:nvPicPr>
          <p:blipFill>
            <a:blip r:embed="rId3"/>
            <a:srcRect/>
            <a:stretch>
              <a:fillRect/>
            </a:stretch>
          </p:blipFill>
          <p:spPr bwMode="auto">
            <a:xfrm>
              <a:off x="5682481" y="6500834"/>
              <a:ext cx="740314" cy="357166"/>
            </a:xfrm>
            <a:prstGeom prst="rect">
              <a:avLst/>
            </a:prstGeom>
            <a:noFill/>
            <a:ln w="9525">
              <a:noFill/>
              <a:miter lim="800000"/>
              <a:headEnd/>
              <a:tailEnd/>
            </a:ln>
          </p:spPr>
        </p:pic>
        <p:pic>
          <p:nvPicPr>
            <p:cNvPr id="2066" name="Picture 13" descr="Рисунок1"/>
            <p:cNvPicPr>
              <a:picLocks noChangeAspect="1" noChangeArrowheads="1" noCrop="1"/>
            </p:cNvPicPr>
            <p:nvPr/>
          </p:nvPicPr>
          <p:blipFill>
            <a:blip r:embed="rId3"/>
            <a:srcRect/>
            <a:stretch>
              <a:fillRect/>
            </a:stretch>
          </p:blipFill>
          <p:spPr bwMode="auto">
            <a:xfrm>
              <a:off x="3521524" y="5715016"/>
              <a:ext cx="740314" cy="1142984"/>
            </a:xfrm>
            <a:prstGeom prst="rect">
              <a:avLst/>
            </a:prstGeom>
            <a:noFill/>
            <a:ln w="9525">
              <a:noFill/>
              <a:miter lim="800000"/>
              <a:headEnd/>
              <a:tailEnd/>
            </a:ln>
          </p:spPr>
        </p:pic>
      </p:grpSp>
      <p:sp>
        <p:nvSpPr>
          <p:cNvPr id="19" name="Прямоугольник 18"/>
          <p:cNvSpPr/>
          <p:nvPr/>
        </p:nvSpPr>
        <p:spPr>
          <a:xfrm>
            <a:off x="214282" y="1857364"/>
            <a:ext cx="6643733" cy="923330"/>
          </a:xfrm>
          <a:prstGeom prst="rect">
            <a:avLst/>
          </a:prstGeom>
          <a:noFill/>
        </p:spPr>
        <p:txBody>
          <a:bodyPr>
            <a:spAutoFit/>
          </a:bodyPr>
          <a:lstStyle/>
          <a:p>
            <a:pPr algn="ctr" fontAlgn="auto">
              <a:spcBef>
                <a:spcPts val="0"/>
              </a:spcBef>
              <a:spcAft>
                <a:spcPts val="0"/>
              </a:spcAft>
              <a:defRPr/>
            </a:pPr>
            <a:r>
              <a:rPr lang="ru-RU" sz="5400" b="1" cap="all" dirty="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latin typeface="+mn-lt"/>
              </a:rPr>
              <a:t>ОСТОРОЖНО - ОГОНЬ</a:t>
            </a:r>
          </a:p>
        </p:txBody>
      </p:sp>
    </p:spTree>
  </p:cSld>
  <p:clrMapOvr>
    <a:masterClrMapping/>
  </p:clrMapOvr>
  <p:transition advTm="299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9" name="Содержимое 2"/>
          <p:cNvSpPr txBox="1">
            <a:spLocks/>
          </p:cNvSpPr>
          <p:nvPr/>
        </p:nvSpPr>
        <p:spPr bwMode="auto">
          <a:xfrm>
            <a:off x="0" y="4143375"/>
            <a:ext cx="5072063" cy="2214563"/>
          </a:xfrm>
          <a:prstGeom prst="rect">
            <a:avLst/>
          </a:prstGeom>
          <a:noFill/>
          <a:ln w="9525">
            <a:noFill/>
            <a:miter lim="800000"/>
            <a:headEnd/>
            <a:tailEnd/>
          </a:ln>
        </p:spPr>
        <p:txBody>
          <a:bodyPr/>
          <a:lstStyle/>
          <a:p>
            <a:pPr marL="342900" indent="-342900">
              <a:spcBef>
                <a:spcPct val="20000"/>
              </a:spcBef>
              <a:buFont typeface="Arial" charset="0"/>
              <a:buChar char="•"/>
            </a:pPr>
            <a:r>
              <a:rPr lang="ru-RU" sz="2800" b="1">
                <a:latin typeface="Calibri" pitchFamily="34" charset="0"/>
              </a:rPr>
              <a:t>Если не можете потушить пожар сами, то сообщите пожарной службе</a:t>
            </a:r>
            <a:endParaRPr lang="ru-RU" sz="2800">
              <a:latin typeface="Calibri" pitchFamily="34" charset="0"/>
            </a:endParaRPr>
          </a:p>
        </p:txBody>
      </p:sp>
      <p:pic>
        <p:nvPicPr>
          <p:cNvPr id="11267" name="Picture 2" descr="C:\Users\Светлана\Documents\Мои результаты сканирования\сканирование0047.jpg"/>
          <p:cNvPicPr>
            <a:picLocks noChangeAspect="1" noChangeArrowheads="1"/>
          </p:cNvPicPr>
          <p:nvPr/>
        </p:nvPicPr>
        <p:blipFill>
          <a:blip r:embed="rId3">
            <a:lum bright="8000"/>
          </a:blip>
          <a:srcRect r="-26" b="-27"/>
          <a:stretch>
            <a:fillRect/>
          </a:stretch>
        </p:blipFill>
        <p:spPr bwMode="auto">
          <a:xfrm>
            <a:off x="5143500" y="0"/>
            <a:ext cx="4000500" cy="6572250"/>
          </a:xfrm>
          <a:prstGeom prst="rect">
            <a:avLst/>
          </a:prstGeom>
          <a:noFill/>
          <a:ln w="9525">
            <a:noFill/>
            <a:miter lim="800000"/>
            <a:headEnd/>
            <a:tailEnd/>
          </a:ln>
        </p:spPr>
      </p:pic>
      <p:sp>
        <p:nvSpPr>
          <p:cNvPr id="2" name="Заголовок 1"/>
          <p:cNvSpPr>
            <a:spLocks noGrp="1"/>
          </p:cNvSpPr>
          <p:nvPr>
            <p:ph type="title"/>
          </p:nvPr>
        </p:nvSpPr>
        <p:spPr>
          <a:xfrm>
            <a:off x="0" y="0"/>
            <a:ext cx="8358188" cy="857250"/>
          </a:xfrm>
        </p:spPr>
        <p:txBody>
          <a:bodyPr rtlCol="0">
            <a:normAutofit fontScale="90000"/>
          </a:bodyPr>
          <a:lstStyle/>
          <a:p>
            <a:pPr algn="l" fontAlgn="auto">
              <a:spcAft>
                <a:spcPts val="0"/>
              </a:spcAft>
              <a:defRPr/>
            </a:pPr>
            <a:r>
              <a:rPr lang="ru-RU" b="1" dirty="0" smtClean="0">
                <a:solidFill>
                  <a:srgbClr val="C00000"/>
                </a:solidFill>
              </a:rPr>
              <a:t>Ликвидация и локализация пожара</a:t>
            </a:r>
            <a:endParaRPr lang="ru-RU" dirty="0"/>
          </a:p>
        </p:txBody>
      </p:sp>
      <p:sp>
        <p:nvSpPr>
          <p:cNvPr id="3" name="Содержимое 2"/>
          <p:cNvSpPr>
            <a:spLocks noGrp="1"/>
          </p:cNvSpPr>
          <p:nvPr>
            <p:ph idx="1"/>
          </p:nvPr>
        </p:nvSpPr>
        <p:spPr>
          <a:xfrm>
            <a:off x="0" y="928688"/>
            <a:ext cx="6858000" cy="2928937"/>
          </a:xfrm>
        </p:spPr>
        <p:txBody>
          <a:bodyPr/>
          <a:lstStyle/>
          <a:p>
            <a:r>
              <a:rPr lang="ru-RU" sz="2800" b="1" smtClean="0"/>
              <a:t>При опасности поражения электрическим током отключите электроэнергию</a:t>
            </a:r>
          </a:p>
          <a:p>
            <a:r>
              <a:rPr lang="ru-RU" sz="2800" b="1" smtClean="0"/>
              <a:t>Отключите газ, если же такой имеется</a:t>
            </a:r>
          </a:p>
          <a:p>
            <a:r>
              <a:rPr lang="ru-RU" sz="2800" b="1" smtClean="0"/>
              <a:t>При пожаре не открывайте окна и двери, поток воздуха только усилит огонь</a:t>
            </a:r>
          </a:p>
        </p:txBody>
      </p:sp>
      <p:grpSp>
        <p:nvGrpSpPr>
          <p:cNvPr id="4" name="Группа 3"/>
          <p:cNvGrpSpPr>
            <a:grpSpLocks/>
          </p:cNvGrpSpPr>
          <p:nvPr/>
        </p:nvGrpSpPr>
        <p:grpSpPr bwMode="auto">
          <a:xfrm>
            <a:off x="0" y="4572000"/>
            <a:ext cx="9144000" cy="2286000"/>
            <a:chOff x="0" y="4572008"/>
            <a:chExt cx="9144000" cy="2285992"/>
          </a:xfrm>
        </p:grpSpPr>
        <p:pic>
          <p:nvPicPr>
            <p:cNvPr id="11271" name="Picture 13" descr="Рисунок1"/>
            <p:cNvPicPr>
              <a:picLocks noChangeAspect="1" noChangeArrowheads="1" noCrop="1"/>
            </p:cNvPicPr>
            <p:nvPr/>
          </p:nvPicPr>
          <p:blipFill>
            <a:blip r:embed="rId4"/>
            <a:srcRect/>
            <a:stretch>
              <a:fillRect/>
            </a:stretch>
          </p:blipFill>
          <p:spPr bwMode="auto">
            <a:xfrm>
              <a:off x="4241843" y="6215082"/>
              <a:ext cx="740314" cy="642918"/>
            </a:xfrm>
            <a:prstGeom prst="rect">
              <a:avLst/>
            </a:prstGeom>
            <a:noFill/>
            <a:ln w="9525">
              <a:noFill/>
              <a:miter lim="800000"/>
              <a:headEnd/>
              <a:tailEnd/>
            </a:ln>
          </p:spPr>
        </p:pic>
        <p:pic>
          <p:nvPicPr>
            <p:cNvPr id="11272" name="Picture 13" descr="Рисунок1"/>
            <p:cNvPicPr>
              <a:picLocks noChangeAspect="1" noChangeArrowheads="1" noCrop="1"/>
            </p:cNvPicPr>
            <p:nvPr/>
          </p:nvPicPr>
          <p:blipFill>
            <a:blip r:embed="rId4"/>
            <a:srcRect/>
            <a:stretch>
              <a:fillRect/>
            </a:stretch>
          </p:blipFill>
          <p:spPr bwMode="auto">
            <a:xfrm>
              <a:off x="0" y="5786454"/>
              <a:ext cx="740314" cy="1071546"/>
            </a:xfrm>
            <a:prstGeom prst="rect">
              <a:avLst/>
            </a:prstGeom>
            <a:noFill/>
            <a:ln w="9525">
              <a:noFill/>
              <a:miter lim="800000"/>
              <a:headEnd/>
              <a:tailEnd/>
            </a:ln>
          </p:spPr>
        </p:pic>
        <p:pic>
          <p:nvPicPr>
            <p:cNvPr id="11273" name="Picture 13" descr="Рисунок1"/>
            <p:cNvPicPr>
              <a:picLocks noChangeAspect="1" noChangeArrowheads="1" noCrop="1"/>
            </p:cNvPicPr>
            <p:nvPr/>
          </p:nvPicPr>
          <p:blipFill>
            <a:blip r:embed="rId4"/>
            <a:srcRect/>
            <a:stretch>
              <a:fillRect/>
            </a:stretch>
          </p:blipFill>
          <p:spPr bwMode="auto">
            <a:xfrm>
              <a:off x="4962162" y="5929330"/>
              <a:ext cx="740314" cy="928670"/>
            </a:xfrm>
            <a:prstGeom prst="rect">
              <a:avLst/>
            </a:prstGeom>
            <a:noFill/>
            <a:ln w="9525">
              <a:noFill/>
              <a:miter lim="800000"/>
              <a:headEnd/>
              <a:tailEnd/>
            </a:ln>
          </p:spPr>
        </p:pic>
        <p:pic>
          <p:nvPicPr>
            <p:cNvPr id="11274" name="Picture 13" descr="Рисунок1"/>
            <p:cNvPicPr>
              <a:picLocks noChangeAspect="1" noChangeArrowheads="1" noCrop="1"/>
            </p:cNvPicPr>
            <p:nvPr/>
          </p:nvPicPr>
          <p:blipFill>
            <a:blip r:embed="rId4"/>
            <a:srcRect/>
            <a:stretch>
              <a:fillRect/>
            </a:stretch>
          </p:blipFill>
          <p:spPr bwMode="auto">
            <a:xfrm>
              <a:off x="6322764" y="5643578"/>
              <a:ext cx="740314" cy="1214422"/>
            </a:xfrm>
            <a:prstGeom prst="rect">
              <a:avLst/>
            </a:prstGeom>
            <a:noFill/>
            <a:ln w="9525">
              <a:noFill/>
              <a:miter lim="800000"/>
              <a:headEnd/>
              <a:tailEnd/>
            </a:ln>
          </p:spPr>
        </p:pic>
        <p:pic>
          <p:nvPicPr>
            <p:cNvPr id="11275" name="Picture 13" descr="Рисунок1"/>
            <p:cNvPicPr>
              <a:picLocks noChangeAspect="1" noChangeArrowheads="1" noCrop="1"/>
            </p:cNvPicPr>
            <p:nvPr/>
          </p:nvPicPr>
          <p:blipFill>
            <a:blip r:embed="rId4"/>
            <a:srcRect/>
            <a:stretch>
              <a:fillRect/>
            </a:stretch>
          </p:blipFill>
          <p:spPr bwMode="auto">
            <a:xfrm>
              <a:off x="7043084" y="6215082"/>
              <a:ext cx="740314" cy="642918"/>
            </a:xfrm>
            <a:prstGeom prst="rect">
              <a:avLst/>
            </a:prstGeom>
            <a:noFill/>
            <a:ln w="9525">
              <a:noFill/>
              <a:miter lim="800000"/>
              <a:headEnd/>
              <a:tailEnd/>
            </a:ln>
          </p:spPr>
        </p:pic>
        <p:pic>
          <p:nvPicPr>
            <p:cNvPr id="11276" name="Picture 13" descr="Рисунок1"/>
            <p:cNvPicPr>
              <a:picLocks noChangeAspect="1" noChangeArrowheads="1" noCrop="1"/>
            </p:cNvPicPr>
            <p:nvPr/>
          </p:nvPicPr>
          <p:blipFill>
            <a:blip r:embed="rId4"/>
            <a:srcRect/>
            <a:stretch>
              <a:fillRect/>
            </a:stretch>
          </p:blipFill>
          <p:spPr bwMode="auto">
            <a:xfrm>
              <a:off x="7763403" y="5786454"/>
              <a:ext cx="740314" cy="1071546"/>
            </a:xfrm>
            <a:prstGeom prst="rect">
              <a:avLst/>
            </a:prstGeom>
            <a:noFill/>
            <a:ln w="9525">
              <a:noFill/>
              <a:miter lim="800000"/>
              <a:headEnd/>
              <a:tailEnd/>
            </a:ln>
          </p:spPr>
        </p:pic>
        <p:pic>
          <p:nvPicPr>
            <p:cNvPr id="11277" name="Picture 13" descr="Рисунок1"/>
            <p:cNvPicPr>
              <a:picLocks noChangeAspect="1" noChangeArrowheads="1" noCrop="1"/>
            </p:cNvPicPr>
            <p:nvPr/>
          </p:nvPicPr>
          <p:blipFill>
            <a:blip r:embed="rId4"/>
            <a:srcRect/>
            <a:stretch>
              <a:fillRect/>
            </a:stretch>
          </p:blipFill>
          <p:spPr bwMode="auto">
            <a:xfrm>
              <a:off x="8403686" y="4572008"/>
              <a:ext cx="740314" cy="2285992"/>
            </a:xfrm>
            <a:prstGeom prst="rect">
              <a:avLst/>
            </a:prstGeom>
            <a:noFill/>
            <a:ln w="9525">
              <a:noFill/>
              <a:miter lim="800000"/>
              <a:headEnd/>
              <a:tailEnd/>
            </a:ln>
          </p:spPr>
        </p:pic>
        <p:pic>
          <p:nvPicPr>
            <p:cNvPr id="11278" name="Picture 13" descr="Рисунок1"/>
            <p:cNvPicPr>
              <a:picLocks noChangeAspect="1" noChangeArrowheads="1" noCrop="1"/>
            </p:cNvPicPr>
            <p:nvPr/>
          </p:nvPicPr>
          <p:blipFill>
            <a:blip r:embed="rId4"/>
            <a:srcRect/>
            <a:stretch>
              <a:fillRect/>
            </a:stretch>
          </p:blipFill>
          <p:spPr bwMode="auto">
            <a:xfrm>
              <a:off x="2881240" y="6072206"/>
              <a:ext cx="740314" cy="785794"/>
            </a:xfrm>
            <a:prstGeom prst="rect">
              <a:avLst/>
            </a:prstGeom>
            <a:noFill/>
            <a:ln w="9525">
              <a:noFill/>
              <a:miter lim="800000"/>
              <a:headEnd/>
              <a:tailEnd/>
            </a:ln>
          </p:spPr>
        </p:pic>
        <p:pic>
          <p:nvPicPr>
            <p:cNvPr id="11279" name="Picture 13" descr="Рисунок1"/>
            <p:cNvPicPr>
              <a:picLocks noChangeAspect="1" noChangeArrowheads="1" noCrop="1"/>
            </p:cNvPicPr>
            <p:nvPr/>
          </p:nvPicPr>
          <p:blipFill>
            <a:blip r:embed="rId4"/>
            <a:srcRect/>
            <a:stretch>
              <a:fillRect/>
            </a:stretch>
          </p:blipFill>
          <p:spPr bwMode="auto">
            <a:xfrm>
              <a:off x="2160921" y="6357958"/>
              <a:ext cx="740314" cy="500042"/>
            </a:xfrm>
            <a:prstGeom prst="rect">
              <a:avLst/>
            </a:prstGeom>
            <a:noFill/>
            <a:ln w="9525">
              <a:noFill/>
              <a:miter lim="800000"/>
              <a:headEnd/>
              <a:tailEnd/>
            </a:ln>
          </p:spPr>
        </p:pic>
        <p:pic>
          <p:nvPicPr>
            <p:cNvPr id="11280" name="Picture 13" descr="Рисунок1"/>
            <p:cNvPicPr>
              <a:picLocks noChangeAspect="1" noChangeArrowheads="1" noCrop="1"/>
            </p:cNvPicPr>
            <p:nvPr/>
          </p:nvPicPr>
          <p:blipFill>
            <a:blip r:embed="rId4"/>
            <a:srcRect/>
            <a:stretch>
              <a:fillRect/>
            </a:stretch>
          </p:blipFill>
          <p:spPr bwMode="auto">
            <a:xfrm>
              <a:off x="1440602" y="5500702"/>
              <a:ext cx="740314" cy="1357298"/>
            </a:xfrm>
            <a:prstGeom prst="rect">
              <a:avLst/>
            </a:prstGeom>
            <a:noFill/>
            <a:ln w="9525">
              <a:noFill/>
              <a:miter lim="800000"/>
              <a:headEnd/>
              <a:tailEnd/>
            </a:ln>
          </p:spPr>
        </p:pic>
        <p:pic>
          <p:nvPicPr>
            <p:cNvPr id="11281" name="Picture 13" descr="Рисунок1"/>
            <p:cNvPicPr>
              <a:picLocks noChangeAspect="1" noChangeArrowheads="1" noCrop="1"/>
            </p:cNvPicPr>
            <p:nvPr/>
          </p:nvPicPr>
          <p:blipFill>
            <a:blip r:embed="rId4"/>
            <a:srcRect/>
            <a:stretch>
              <a:fillRect/>
            </a:stretch>
          </p:blipFill>
          <p:spPr bwMode="auto">
            <a:xfrm>
              <a:off x="720283" y="6215082"/>
              <a:ext cx="740314" cy="642918"/>
            </a:xfrm>
            <a:prstGeom prst="rect">
              <a:avLst/>
            </a:prstGeom>
            <a:noFill/>
            <a:ln w="9525">
              <a:noFill/>
              <a:miter lim="800000"/>
              <a:headEnd/>
              <a:tailEnd/>
            </a:ln>
          </p:spPr>
        </p:pic>
        <p:pic>
          <p:nvPicPr>
            <p:cNvPr id="11282" name="Picture 13" descr="Рисунок1"/>
            <p:cNvPicPr>
              <a:picLocks noChangeAspect="1" noChangeArrowheads="1" noCrop="1"/>
            </p:cNvPicPr>
            <p:nvPr/>
          </p:nvPicPr>
          <p:blipFill>
            <a:blip r:embed="rId4"/>
            <a:srcRect/>
            <a:stretch>
              <a:fillRect/>
            </a:stretch>
          </p:blipFill>
          <p:spPr bwMode="auto">
            <a:xfrm>
              <a:off x="5682481" y="6500834"/>
              <a:ext cx="740314" cy="357166"/>
            </a:xfrm>
            <a:prstGeom prst="rect">
              <a:avLst/>
            </a:prstGeom>
            <a:noFill/>
            <a:ln w="9525">
              <a:noFill/>
              <a:miter lim="800000"/>
              <a:headEnd/>
              <a:tailEnd/>
            </a:ln>
          </p:spPr>
        </p:pic>
        <p:pic>
          <p:nvPicPr>
            <p:cNvPr id="11283" name="Picture 13" descr="Рисунок1"/>
            <p:cNvPicPr>
              <a:picLocks noChangeAspect="1" noChangeArrowheads="1" noCrop="1"/>
            </p:cNvPicPr>
            <p:nvPr/>
          </p:nvPicPr>
          <p:blipFill>
            <a:blip r:embed="rId4"/>
            <a:srcRect/>
            <a:stretch>
              <a:fillRect/>
            </a:stretch>
          </p:blipFill>
          <p:spPr bwMode="auto">
            <a:xfrm>
              <a:off x="3521524" y="5715016"/>
              <a:ext cx="740314" cy="1142984"/>
            </a:xfrm>
            <a:prstGeom prst="rect">
              <a:avLst/>
            </a:prstGeom>
            <a:noFill/>
            <a:ln w="9525">
              <a:noFill/>
              <a:miter lim="800000"/>
              <a:headEnd/>
              <a:tailEnd/>
            </a:ln>
          </p:spPr>
        </p:pic>
      </p:grpSp>
    </p:spTree>
  </p:cSld>
  <p:clrMapOvr>
    <a:masterClrMapping/>
  </p:clrMapOvr>
  <p:transition advTm="1521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500"/>
                                        <p:tgtEl>
                                          <p:spTgt spid="3">
                                            <p:txEl>
                                              <p:pRg st="1" end="1"/>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3"/>
          <a:srcRect/>
          <a:stretch>
            <a:fillRect/>
          </a:stretch>
        </p:blipFill>
        <p:spPr bwMode="auto">
          <a:xfrm>
            <a:off x="6500813" y="0"/>
            <a:ext cx="2643187" cy="6858000"/>
          </a:xfrm>
          <a:prstGeom prst="rect">
            <a:avLst/>
          </a:prstGeom>
          <a:noFill/>
          <a:ln w="9525">
            <a:noFill/>
            <a:miter lim="800000"/>
            <a:headEnd/>
            <a:tailEnd/>
          </a:ln>
        </p:spPr>
      </p:pic>
      <p:sp>
        <p:nvSpPr>
          <p:cNvPr id="12291" name="Заголовок 1"/>
          <p:cNvSpPr>
            <a:spLocks noGrp="1"/>
          </p:cNvSpPr>
          <p:nvPr>
            <p:ph type="title"/>
          </p:nvPr>
        </p:nvSpPr>
        <p:spPr>
          <a:xfrm>
            <a:off x="428625" y="0"/>
            <a:ext cx="8229600" cy="868363"/>
          </a:xfrm>
        </p:spPr>
        <p:txBody>
          <a:bodyPr/>
          <a:lstStyle/>
          <a:p>
            <a:r>
              <a:rPr lang="ru-RU" b="1" smtClean="0">
                <a:solidFill>
                  <a:srgbClr val="0070C0"/>
                </a:solidFill>
              </a:rPr>
              <a:t>Мое поведение при пожаре</a:t>
            </a:r>
            <a:endParaRPr lang="ru-RU" smtClean="0">
              <a:solidFill>
                <a:srgbClr val="0070C0"/>
              </a:solidFill>
            </a:endParaRPr>
          </a:p>
        </p:txBody>
      </p:sp>
      <p:sp>
        <p:nvSpPr>
          <p:cNvPr id="3" name="Содержимое 2"/>
          <p:cNvSpPr>
            <a:spLocks noGrp="1"/>
          </p:cNvSpPr>
          <p:nvPr>
            <p:ph idx="1"/>
          </p:nvPr>
        </p:nvSpPr>
        <p:spPr>
          <a:xfrm>
            <a:off x="285750" y="714375"/>
            <a:ext cx="5900738" cy="5786438"/>
          </a:xfrm>
        </p:spPr>
        <p:txBody>
          <a:bodyPr rtlCol="0">
            <a:normAutofit lnSpcReduction="10000"/>
          </a:bodyPr>
          <a:lstStyle/>
          <a:p>
            <a:pPr fontAlgn="auto">
              <a:spcAft>
                <a:spcPts val="0"/>
              </a:spcAft>
              <a:buFont typeface="Arial" pitchFamily="34" charset="0"/>
              <a:buNone/>
              <a:defRPr/>
            </a:pPr>
            <a:r>
              <a:rPr lang="ru-RU" b="1" i="1" dirty="0" smtClean="0">
                <a:solidFill>
                  <a:srgbClr val="C00000"/>
                </a:solidFill>
              </a:rPr>
              <a:t>Если в жилище начался пожар не надо паниковать:</a:t>
            </a:r>
          </a:p>
          <a:p>
            <a:pPr fontAlgn="auto">
              <a:spcAft>
                <a:spcPts val="0"/>
              </a:spcAft>
              <a:buFont typeface="Arial" pitchFamily="34" charset="0"/>
              <a:buChar char="•"/>
              <a:defRPr/>
            </a:pPr>
            <a:r>
              <a:rPr lang="ru-RU" dirty="0" smtClean="0"/>
              <a:t>спокойно, но быстро необходимо ликвидировать очаг пожара</a:t>
            </a:r>
          </a:p>
          <a:p>
            <a:pPr fontAlgn="auto">
              <a:spcAft>
                <a:spcPts val="0"/>
              </a:spcAft>
              <a:buFont typeface="Arial" pitchFamily="34" charset="0"/>
              <a:buChar char="•"/>
              <a:defRPr/>
            </a:pPr>
            <a:r>
              <a:rPr lang="ru-RU" dirty="0" smtClean="0"/>
              <a:t>накрыть очаг пледом или другой тканью (лучше мокрой), обожать со всех сторон, ограничив тем самым доступ воздуха</a:t>
            </a:r>
          </a:p>
          <a:p>
            <a:pPr fontAlgn="auto">
              <a:spcAft>
                <a:spcPts val="0"/>
              </a:spcAft>
              <a:buFont typeface="Arial" pitchFamily="34" charset="0"/>
              <a:buChar char="•"/>
              <a:defRPr/>
            </a:pPr>
            <a:r>
              <a:rPr lang="ru-RU" dirty="0" smtClean="0"/>
              <a:t>Если пожар усиливается, позвоните в пожарную часть</a:t>
            </a:r>
            <a:endParaRPr lang="ru-RU" dirty="0"/>
          </a:p>
        </p:txBody>
      </p:sp>
    </p:spTree>
  </p:cSld>
  <p:clrMapOvr>
    <a:masterClrMapping/>
  </p:clrMapOvr>
  <p:transition advTm="2020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childTnLst>
                          </p:cTn>
                        </p:par>
                        <p:par>
                          <p:cTn id="8" fill="hold">
                            <p:stCondLst>
                              <p:cond delay="1000"/>
                            </p:stCondLst>
                            <p:childTnLst>
                              <p:par>
                                <p:cTn id="9" presetID="5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par>
                          <p:cTn id="14" fill="hold">
                            <p:stCondLst>
                              <p:cond delay="2000"/>
                            </p:stCondLst>
                            <p:childTnLst>
                              <p:par>
                                <p:cTn id="15" presetID="55"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par>
                          <p:cTn id="20" fill="hold">
                            <p:stCondLst>
                              <p:cond delay="3000"/>
                            </p:stCondLst>
                            <p:childTnLst>
                              <p:par>
                                <p:cTn id="21" presetID="55"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2" end="2"/>
                                            </p:txEl>
                                          </p:spTgt>
                                        </p:tgtEl>
                                      </p:cBhvr>
                                    </p:animEffect>
                                  </p:childTnLst>
                                </p:cTn>
                              </p:par>
                            </p:childTnLst>
                          </p:cTn>
                        </p:par>
                        <p:par>
                          <p:cTn id="26" fill="hold">
                            <p:stCondLst>
                              <p:cond delay="4000"/>
                            </p:stCondLst>
                            <p:childTnLst>
                              <p:par>
                                <p:cTn id="27" presetID="55"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13314" name="Picture 2" descr="C:\Users\Светлана\Documents\Мои результаты сканирования\сканирование0043.jpg"/>
          <p:cNvPicPr>
            <a:picLocks noChangeAspect="1" noChangeArrowheads="1"/>
          </p:cNvPicPr>
          <p:nvPr/>
        </p:nvPicPr>
        <p:blipFill>
          <a:blip r:embed="rId3"/>
          <a:srcRect r="-24" b="-15"/>
          <a:stretch>
            <a:fillRect/>
          </a:stretch>
        </p:blipFill>
        <p:spPr bwMode="auto">
          <a:xfrm>
            <a:off x="4786313" y="3214688"/>
            <a:ext cx="3735387" cy="2852737"/>
          </a:xfrm>
          <a:prstGeom prst="rect">
            <a:avLst/>
          </a:prstGeom>
          <a:noFill/>
          <a:ln w="9525">
            <a:noFill/>
            <a:miter lim="800000"/>
            <a:headEnd/>
            <a:tailEnd/>
          </a:ln>
        </p:spPr>
      </p:pic>
      <p:sp>
        <p:nvSpPr>
          <p:cNvPr id="13315" name="Заголовок 1"/>
          <p:cNvSpPr>
            <a:spLocks noGrp="1"/>
          </p:cNvSpPr>
          <p:nvPr>
            <p:ph type="title"/>
          </p:nvPr>
        </p:nvSpPr>
        <p:spPr>
          <a:xfrm>
            <a:off x="428625" y="0"/>
            <a:ext cx="8229600" cy="1143000"/>
          </a:xfrm>
        </p:spPr>
        <p:txBody>
          <a:bodyPr/>
          <a:lstStyle/>
          <a:p>
            <a:r>
              <a:rPr lang="ru-RU" sz="3200" b="1" smtClean="0">
                <a:solidFill>
                  <a:srgbClr val="C00000"/>
                </a:solidFill>
              </a:rPr>
              <a:t>Соблюдай правила пожарной безопасности</a:t>
            </a:r>
          </a:p>
        </p:txBody>
      </p:sp>
      <p:pic>
        <p:nvPicPr>
          <p:cNvPr id="13316" name="Picture 2"/>
          <p:cNvPicPr>
            <a:picLocks noGrp="1" noChangeAspect="1" noChangeArrowheads="1"/>
          </p:cNvPicPr>
          <p:nvPr>
            <p:ph idx="1"/>
          </p:nvPr>
        </p:nvPicPr>
        <p:blipFill>
          <a:blip r:embed="rId4"/>
          <a:srcRect/>
          <a:stretch>
            <a:fillRect/>
          </a:stretch>
        </p:blipFill>
        <p:spPr>
          <a:xfrm>
            <a:off x="571500" y="1000125"/>
            <a:ext cx="3165475" cy="2614613"/>
          </a:xfrm>
        </p:spPr>
      </p:pic>
      <p:sp>
        <p:nvSpPr>
          <p:cNvPr id="13317" name="Прямоугольник 4"/>
          <p:cNvSpPr>
            <a:spLocks noChangeArrowheads="1"/>
          </p:cNvSpPr>
          <p:nvPr/>
        </p:nvSpPr>
        <p:spPr bwMode="auto">
          <a:xfrm>
            <a:off x="357188" y="4071938"/>
            <a:ext cx="4214812" cy="1200150"/>
          </a:xfrm>
          <a:prstGeom prst="rect">
            <a:avLst/>
          </a:prstGeom>
          <a:noFill/>
          <a:ln w="9525">
            <a:noFill/>
            <a:miter lim="800000"/>
            <a:headEnd/>
            <a:tailEnd/>
          </a:ln>
        </p:spPr>
        <p:txBody>
          <a:bodyPr>
            <a:spAutoFit/>
          </a:bodyPr>
          <a:lstStyle/>
          <a:p>
            <a:pPr algn="ctr"/>
            <a:r>
              <a:rPr lang="ru-RU" sz="2400" b="1">
                <a:solidFill>
                  <a:srgbClr val="7030A0"/>
                </a:solidFill>
                <a:latin typeface="Calibri" pitchFamily="34" charset="0"/>
              </a:rPr>
              <a:t>Выведите из жилища маленьких детей, </a:t>
            </a:r>
          </a:p>
          <a:p>
            <a:pPr algn="ctr"/>
            <a:r>
              <a:rPr lang="ru-RU" sz="2400" b="1">
                <a:solidFill>
                  <a:srgbClr val="7030A0"/>
                </a:solidFill>
                <a:latin typeface="Calibri" pitchFamily="34" charset="0"/>
              </a:rPr>
              <a:t>домашних животных</a:t>
            </a:r>
          </a:p>
        </p:txBody>
      </p:sp>
      <p:grpSp>
        <p:nvGrpSpPr>
          <p:cNvPr id="3" name="Группа 5"/>
          <p:cNvGrpSpPr>
            <a:grpSpLocks/>
          </p:cNvGrpSpPr>
          <p:nvPr/>
        </p:nvGrpSpPr>
        <p:grpSpPr bwMode="auto">
          <a:xfrm>
            <a:off x="0" y="4572000"/>
            <a:ext cx="9144000" cy="2286000"/>
            <a:chOff x="0" y="4572008"/>
            <a:chExt cx="9144000" cy="2285992"/>
          </a:xfrm>
        </p:grpSpPr>
        <p:pic>
          <p:nvPicPr>
            <p:cNvPr id="13320" name="Picture 13" descr="Рисунок1"/>
            <p:cNvPicPr>
              <a:picLocks noChangeAspect="1" noChangeArrowheads="1" noCrop="1"/>
            </p:cNvPicPr>
            <p:nvPr/>
          </p:nvPicPr>
          <p:blipFill>
            <a:blip r:embed="rId5"/>
            <a:srcRect/>
            <a:stretch>
              <a:fillRect/>
            </a:stretch>
          </p:blipFill>
          <p:spPr bwMode="auto">
            <a:xfrm>
              <a:off x="4241843" y="6215082"/>
              <a:ext cx="740314" cy="642918"/>
            </a:xfrm>
            <a:prstGeom prst="rect">
              <a:avLst/>
            </a:prstGeom>
            <a:noFill/>
            <a:ln w="9525">
              <a:noFill/>
              <a:miter lim="800000"/>
              <a:headEnd/>
              <a:tailEnd/>
            </a:ln>
          </p:spPr>
        </p:pic>
        <p:pic>
          <p:nvPicPr>
            <p:cNvPr id="13321" name="Picture 13" descr="Рисунок1"/>
            <p:cNvPicPr>
              <a:picLocks noChangeAspect="1" noChangeArrowheads="1" noCrop="1"/>
            </p:cNvPicPr>
            <p:nvPr/>
          </p:nvPicPr>
          <p:blipFill>
            <a:blip r:embed="rId5"/>
            <a:srcRect/>
            <a:stretch>
              <a:fillRect/>
            </a:stretch>
          </p:blipFill>
          <p:spPr bwMode="auto">
            <a:xfrm>
              <a:off x="0" y="5786454"/>
              <a:ext cx="740314" cy="1071546"/>
            </a:xfrm>
            <a:prstGeom prst="rect">
              <a:avLst/>
            </a:prstGeom>
            <a:noFill/>
            <a:ln w="9525">
              <a:noFill/>
              <a:miter lim="800000"/>
              <a:headEnd/>
              <a:tailEnd/>
            </a:ln>
          </p:spPr>
        </p:pic>
        <p:pic>
          <p:nvPicPr>
            <p:cNvPr id="13322" name="Picture 13" descr="Рисунок1"/>
            <p:cNvPicPr>
              <a:picLocks noChangeAspect="1" noChangeArrowheads="1" noCrop="1"/>
            </p:cNvPicPr>
            <p:nvPr/>
          </p:nvPicPr>
          <p:blipFill>
            <a:blip r:embed="rId5"/>
            <a:srcRect/>
            <a:stretch>
              <a:fillRect/>
            </a:stretch>
          </p:blipFill>
          <p:spPr bwMode="auto">
            <a:xfrm>
              <a:off x="4962162" y="5929330"/>
              <a:ext cx="740314" cy="928670"/>
            </a:xfrm>
            <a:prstGeom prst="rect">
              <a:avLst/>
            </a:prstGeom>
            <a:noFill/>
            <a:ln w="9525">
              <a:noFill/>
              <a:miter lim="800000"/>
              <a:headEnd/>
              <a:tailEnd/>
            </a:ln>
          </p:spPr>
        </p:pic>
        <p:pic>
          <p:nvPicPr>
            <p:cNvPr id="13323" name="Picture 13" descr="Рисунок1"/>
            <p:cNvPicPr>
              <a:picLocks noChangeAspect="1" noChangeArrowheads="1" noCrop="1"/>
            </p:cNvPicPr>
            <p:nvPr/>
          </p:nvPicPr>
          <p:blipFill>
            <a:blip r:embed="rId5"/>
            <a:srcRect/>
            <a:stretch>
              <a:fillRect/>
            </a:stretch>
          </p:blipFill>
          <p:spPr bwMode="auto">
            <a:xfrm>
              <a:off x="6322764" y="5643578"/>
              <a:ext cx="740314" cy="1214422"/>
            </a:xfrm>
            <a:prstGeom prst="rect">
              <a:avLst/>
            </a:prstGeom>
            <a:noFill/>
            <a:ln w="9525">
              <a:noFill/>
              <a:miter lim="800000"/>
              <a:headEnd/>
              <a:tailEnd/>
            </a:ln>
          </p:spPr>
        </p:pic>
        <p:pic>
          <p:nvPicPr>
            <p:cNvPr id="13324" name="Picture 13" descr="Рисунок1"/>
            <p:cNvPicPr>
              <a:picLocks noChangeAspect="1" noChangeArrowheads="1" noCrop="1"/>
            </p:cNvPicPr>
            <p:nvPr/>
          </p:nvPicPr>
          <p:blipFill>
            <a:blip r:embed="rId5"/>
            <a:srcRect/>
            <a:stretch>
              <a:fillRect/>
            </a:stretch>
          </p:blipFill>
          <p:spPr bwMode="auto">
            <a:xfrm>
              <a:off x="7043084" y="6215082"/>
              <a:ext cx="740314" cy="642918"/>
            </a:xfrm>
            <a:prstGeom prst="rect">
              <a:avLst/>
            </a:prstGeom>
            <a:noFill/>
            <a:ln w="9525">
              <a:noFill/>
              <a:miter lim="800000"/>
              <a:headEnd/>
              <a:tailEnd/>
            </a:ln>
          </p:spPr>
        </p:pic>
        <p:pic>
          <p:nvPicPr>
            <p:cNvPr id="13325" name="Picture 13" descr="Рисунок1"/>
            <p:cNvPicPr>
              <a:picLocks noChangeAspect="1" noChangeArrowheads="1" noCrop="1"/>
            </p:cNvPicPr>
            <p:nvPr/>
          </p:nvPicPr>
          <p:blipFill>
            <a:blip r:embed="rId5"/>
            <a:srcRect/>
            <a:stretch>
              <a:fillRect/>
            </a:stretch>
          </p:blipFill>
          <p:spPr bwMode="auto">
            <a:xfrm>
              <a:off x="7763403" y="5786454"/>
              <a:ext cx="740314" cy="1071546"/>
            </a:xfrm>
            <a:prstGeom prst="rect">
              <a:avLst/>
            </a:prstGeom>
            <a:noFill/>
            <a:ln w="9525">
              <a:noFill/>
              <a:miter lim="800000"/>
              <a:headEnd/>
              <a:tailEnd/>
            </a:ln>
          </p:spPr>
        </p:pic>
        <p:pic>
          <p:nvPicPr>
            <p:cNvPr id="13326" name="Picture 13" descr="Рисунок1"/>
            <p:cNvPicPr>
              <a:picLocks noChangeAspect="1" noChangeArrowheads="1" noCrop="1"/>
            </p:cNvPicPr>
            <p:nvPr/>
          </p:nvPicPr>
          <p:blipFill>
            <a:blip r:embed="rId5"/>
            <a:srcRect/>
            <a:stretch>
              <a:fillRect/>
            </a:stretch>
          </p:blipFill>
          <p:spPr bwMode="auto">
            <a:xfrm>
              <a:off x="8403686" y="4572008"/>
              <a:ext cx="740314" cy="2285992"/>
            </a:xfrm>
            <a:prstGeom prst="rect">
              <a:avLst/>
            </a:prstGeom>
            <a:noFill/>
            <a:ln w="9525">
              <a:noFill/>
              <a:miter lim="800000"/>
              <a:headEnd/>
              <a:tailEnd/>
            </a:ln>
          </p:spPr>
        </p:pic>
        <p:pic>
          <p:nvPicPr>
            <p:cNvPr id="13327" name="Picture 13" descr="Рисунок1"/>
            <p:cNvPicPr>
              <a:picLocks noChangeAspect="1" noChangeArrowheads="1" noCrop="1"/>
            </p:cNvPicPr>
            <p:nvPr/>
          </p:nvPicPr>
          <p:blipFill>
            <a:blip r:embed="rId5"/>
            <a:srcRect/>
            <a:stretch>
              <a:fillRect/>
            </a:stretch>
          </p:blipFill>
          <p:spPr bwMode="auto">
            <a:xfrm>
              <a:off x="2881240" y="6072206"/>
              <a:ext cx="740314" cy="785794"/>
            </a:xfrm>
            <a:prstGeom prst="rect">
              <a:avLst/>
            </a:prstGeom>
            <a:noFill/>
            <a:ln w="9525">
              <a:noFill/>
              <a:miter lim="800000"/>
              <a:headEnd/>
              <a:tailEnd/>
            </a:ln>
          </p:spPr>
        </p:pic>
        <p:pic>
          <p:nvPicPr>
            <p:cNvPr id="13328" name="Picture 13" descr="Рисунок1"/>
            <p:cNvPicPr>
              <a:picLocks noChangeAspect="1" noChangeArrowheads="1" noCrop="1"/>
            </p:cNvPicPr>
            <p:nvPr/>
          </p:nvPicPr>
          <p:blipFill>
            <a:blip r:embed="rId5"/>
            <a:srcRect/>
            <a:stretch>
              <a:fillRect/>
            </a:stretch>
          </p:blipFill>
          <p:spPr bwMode="auto">
            <a:xfrm>
              <a:off x="2160921" y="6357958"/>
              <a:ext cx="740314" cy="500042"/>
            </a:xfrm>
            <a:prstGeom prst="rect">
              <a:avLst/>
            </a:prstGeom>
            <a:noFill/>
            <a:ln w="9525">
              <a:noFill/>
              <a:miter lim="800000"/>
              <a:headEnd/>
              <a:tailEnd/>
            </a:ln>
          </p:spPr>
        </p:pic>
        <p:pic>
          <p:nvPicPr>
            <p:cNvPr id="13329" name="Picture 13" descr="Рисунок1"/>
            <p:cNvPicPr>
              <a:picLocks noChangeAspect="1" noChangeArrowheads="1" noCrop="1"/>
            </p:cNvPicPr>
            <p:nvPr/>
          </p:nvPicPr>
          <p:blipFill>
            <a:blip r:embed="rId5"/>
            <a:srcRect/>
            <a:stretch>
              <a:fillRect/>
            </a:stretch>
          </p:blipFill>
          <p:spPr bwMode="auto">
            <a:xfrm>
              <a:off x="1440602" y="5500702"/>
              <a:ext cx="740314" cy="1357298"/>
            </a:xfrm>
            <a:prstGeom prst="rect">
              <a:avLst/>
            </a:prstGeom>
            <a:noFill/>
            <a:ln w="9525">
              <a:noFill/>
              <a:miter lim="800000"/>
              <a:headEnd/>
              <a:tailEnd/>
            </a:ln>
          </p:spPr>
        </p:pic>
        <p:pic>
          <p:nvPicPr>
            <p:cNvPr id="13330" name="Picture 13" descr="Рисунок1"/>
            <p:cNvPicPr>
              <a:picLocks noChangeAspect="1" noChangeArrowheads="1" noCrop="1"/>
            </p:cNvPicPr>
            <p:nvPr/>
          </p:nvPicPr>
          <p:blipFill>
            <a:blip r:embed="rId5"/>
            <a:srcRect/>
            <a:stretch>
              <a:fillRect/>
            </a:stretch>
          </p:blipFill>
          <p:spPr bwMode="auto">
            <a:xfrm>
              <a:off x="720283" y="6215082"/>
              <a:ext cx="740314" cy="642918"/>
            </a:xfrm>
            <a:prstGeom prst="rect">
              <a:avLst/>
            </a:prstGeom>
            <a:noFill/>
            <a:ln w="9525">
              <a:noFill/>
              <a:miter lim="800000"/>
              <a:headEnd/>
              <a:tailEnd/>
            </a:ln>
          </p:spPr>
        </p:pic>
        <p:pic>
          <p:nvPicPr>
            <p:cNvPr id="13331" name="Picture 13" descr="Рисунок1"/>
            <p:cNvPicPr>
              <a:picLocks noChangeAspect="1" noChangeArrowheads="1" noCrop="1"/>
            </p:cNvPicPr>
            <p:nvPr/>
          </p:nvPicPr>
          <p:blipFill>
            <a:blip r:embed="rId5"/>
            <a:srcRect/>
            <a:stretch>
              <a:fillRect/>
            </a:stretch>
          </p:blipFill>
          <p:spPr bwMode="auto">
            <a:xfrm>
              <a:off x="5682481" y="6500834"/>
              <a:ext cx="740314" cy="357166"/>
            </a:xfrm>
            <a:prstGeom prst="rect">
              <a:avLst/>
            </a:prstGeom>
            <a:noFill/>
            <a:ln w="9525">
              <a:noFill/>
              <a:miter lim="800000"/>
              <a:headEnd/>
              <a:tailEnd/>
            </a:ln>
          </p:spPr>
        </p:pic>
        <p:pic>
          <p:nvPicPr>
            <p:cNvPr id="13332" name="Picture 13" descr="Рисунок1"/>
            <p:cNvPicPr>
              <a:picLocks noChangeAspect="1" noChangeArrowheads="1" noCrop="1"/>
            </p:cNvPicPr>
            <p:nvPr/>
          </p:nvPicPr>
          <p:blipFill>
            <a:blip r:embed="rId5"/>
            <a:srcRect/>
            <a:stretch>
              <a:fillRect/>
            </a:stretch>
          </p:blipFill>
          <p:spPr bwMode="auto">
            <a:xfrm>
              <a:off x="3521524" y="5715016"/>
              <a:ext cx="740314" cy="1142984"/>
            </a:xfrm>
            <a:prstGeom prst="rect">
              <a:avLst/>
            </a:prstGeom>
            <a:noFill/>
            <a:ln w="9525">
              <a:noFill/>
              <a:miter lim="800000"/>
              <a:headEnd/>
              <a:tailEnd/>
            </a:ln>
          </p:spPr>
        </p:pic>
      </p:grpSp>
      <p:sp>
        <p:nvSpPr>
          <p:cNvPr id="13319" name="Подзаголовок 4"/>
          <p:cNvSpPr txBox="1">
            <a:spLocks/>
          </p:cNvSpPr>
          <p:nvPr/>
        </p:nvSpPr>
        <p:spPr bwMode="auto">
          <a:xfrm>
            <a:off x="4214813" y="1071563"/>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От огня и дыма</a:t>
            </a:r>
          </a:p>
          <a:p>
            <a:pPr algn="ctr">
              <a:spcBef>
                <a:spcPct val="20000"/>
              </a:spcBef>
              <a:buFont typeface="Arial" charset="0"/>
              <a:buNone/>
            </a:pPr>
            <a:r>
              <a:rPr lang="ru-RU" sz="2400" b="1">
                <a:solidFill>
                  <a:srgbClr val="7030A0"/>
                </a:solidFill>
                <a:latin typeface="Calibri" pitchFamily="34" charset="0"/>
              </a:rPr>
              <a:t>Спрятаться нельзя.</a:t>
            </a:r>
          </a:p>
          <a:p>
            <a:pPr algn="ctr">
              <a:spcBef>
                <a:spcPct val="20000"/>
              </a:spcBef>
              <a:buFont typeface="Arial" charset="0"/>
              <a:buNone/>
            </a:pPr>
            <a:r>
              <a:rPr lang="ru-RU" sz="2400" b="1">
                <a:solidFill>
                  <a:srgbClr val="7030A0"/>
                </a:solidFill>
                <a:latin typeface="Calibri" pitchFamily="34" charset="0"/>
              </a:rPr>
              <a:t>Убегать из дома</a:t>
            </a:r>
          </a:p>
          <a:p>
            <a:pPr algn="ctr">
              <a:spcBef>
                <a:spcPct val="20000"/>
              </a:spcBef>
              <a:buFont typeface="Arial" charset="0"/>
              <a:buNone/>
            </a:pPr>
            <a:r>
              <a:rPr lang="ru-RU" sz="2400" b="1">
                <a:solidFill>
                  <a:srgbClr val="7030A0"/>
                </a:solidFill>
                <a:latin typeface="Calibri" pitchFamily="34" charset="0"/>
              </a:rPr>
              <a:t>Нужно вам, друзья!</a:t>
            </a:r>
          </a:p>
        </p:txBody>
      </p:sp>
    </p:spTree>
  </p:cSld>
  <p:clrMapOvr>
    <a:masterClrMapping/>
  </p:clrMapOvr>
  <p:transition advTm="1092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0375" y="285750"/>
            <a:ext cx="6143625" cy="939800"/>
          </a:xfrm>
        </p:spPr>
        <p:txBody>
          <a:bodyPr/>
          <a:lstStyle/>
          <a:p>
            <a:r>
              <a:rPr lang="ru-RU" b="1" smtClean="0">
                <a:solidFill>
                  <a:srgbClr val="0070C0"/>
                </a:solidFill>
              </a:rPr>
              <a:t>Доктор</a:t>
            </a:r>
            <a:r>
              <a:rPr lang="ru-RU" smtClean="0">
                <a:solidFill>
                  <a:srgbClr val="0070C0"/>
                </a:solidFill>
              </a:rPr>
              <a:t> р</a:t>
            </a:r>
            <a:r>
              <a:rPr lang="ru-RU" b="1" smtClean="0">
                <a:solidFill>
                  <a:srgbClr val="0070C0"/>
                </a:solidFill>
              </a:rPr>
              <a:t>екомендует</a:t>
            </a:r>
            <a:endParaRPr lang="ru-RU" smtClean="0">
              <a:solidFill>
                <a:srgbClr val="0070C0"/>
              </a:solidFill>
            </a:endParaRPr>
          </a:p>
        </p:txBody>
      </p:sp>
      <p:sp>
        <p:nvSpPr>
          <p:cNvPr id="3" name="Содержимое 2"/>
          <p:cNvSpPr>
            <a:spLocks noGrp="1"/>
          </p:cNvSpPr>
          <p:nvPr>
            <p:ph idx="1"/>
          </p:nvPr>
        </p:nvSpPr>
        <p:spPr>
          <a:xfrm>
            <a:off x="3000375" y="1785938"/>
            <a:ext cx="6143625" cy="4714875"/>
          </a:xfrm>
        </p:spPr>
        <p:txBody>
          <a:bodyPr rtlCol="0">
            <a:normAutofit fontScale="92500"/>
          </a:bodyPr>
          <a:lstStyle/>
          <a:p>
            <a:pPr fontAlgn="auto">
              <a:spcAft>
                <a:spcPts val="0"/>
              </a:spcAft>
              <a:buFont typeface="Arial" pitchFamily="34" charset="0"/>
              <a:buChar char="•"/>
              <a:defRPr/>
            </a:pPr>
            <a:r>
              <a:rPr lang="ru-RU" b="1" dirty="0" smtClean="0">
                <a:solidFill>
                  <a:srgbClr val="7030A0"/>
                </a:solidFill>
              </a:rPr>
              <a:t>Если во время пожара вы получили ожог, то для уменьшения боли к месту ожога приложите что-нибудь холодное</a:t>
            </a:r>
          </a:p>
          <a:p>
            <a:pPr fontAlgn="auto">
              <a:spcAft>
                <a:spcPts val="0"/>
              </a:spcAft>
              <a:buFont typeface="Arial" pitchFamily="34" charset="0"/>
              <a:buChar char="•"/>
              <a:defRPr/>
            </a:pPr>
            <a:r>
              <a:rPr lang="ru-RU" b="1" dirty="0" smtClean="0">
                <a:solidFill>
                  <a:srgbClr val="7030A0"/>
                </a:solidFill>
              </a:rPr>
              <a:t>Образовавшиеся на месте ожога пузыри, ни в коем случае нельзя вскрывать</a:t>
            </a:r>
          </a:p>
          <a:p>
            <a:pPr fontAlgn="auto">
              <a:spcAft>
                <a:spcPts val="0"/>
              </a:spcAft>
              <a:buFont typeface="Arial" pitchFamily="34" charset="0"/>
              <a:buChar char="•"/>
              <a:defRPr/>
            </a:pPr>
            <a:r>
              <a:rPr lang="ru-RU" b="1" dirty="0" smtClean="0">
                <a:solidFill>
                  <a:srgbClr val="7030A0"/>
                </a:solidFill>
              </a:rPr>
              <a:t>При сильных ожогах необходимо немедленно  обратиться к врачу</a:t>
            </a:r>
          </a:p>
          <a:p>
            <a:pPr fontAlgn="auto">
              <a:spcAft>
                <a:spcPts val="0"/>
              </a:spcAft>
              <a:buFont typeface="Arial" pitchFamily="34" charset="0"/>
              <a:buNone/>
              <a:defRPr/>
            </a:pPr>
            <a:endParaRPr lang="ru-RU" dirty="0"/>
          </a:p>
        </p:txBody>
      </p:sp>
      <p:pic>
        <p:nvPicPr>
          <p:cNvPr id="5" name="Picture 82"/>
          <p:cNvPicPr>
            <a:picLocks noChangeAspect="1" noChangeArrowheads="1"/>
          </p:cNvPicPr>
          <p:nvPr/>
        </p:nvPicPr>
        <p:blipFill>
          <a:blip r:embed="rId3"/>
          <a:srcRect/>
          <a:stretch>
            <a:fillRect/>
          </a:stretch>
        </p:blipFill>
        <p:spPr bwMode="auto">
          <a:xfrm>
            <a:off x="0" y="285750"/>
            <a:ext cx="2792413" cy="3071813"/>
          </a:xfrm>
          <a:prstGeom prst="rect">
            <a:avLst/>
          </a:prstGeom>
          <a:noFill/>
          <a:ln w="9525">
            <a:noFill/>
            <a:miter lim="800000"/>
            <a:headEnd/>
            <a:tailEnd/>
          </a:ln>
        </p:spPr>
      </p:pic>
    </p:spTree>
  </p:cSld>
  <p:clrMapOvr>
    <a:masterClrMapping/>
  </p:clrMapOvr>
  <p:transition advTm="2053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par>
                                <p:cTn id="8" presetID="21"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8)">
                                      <p:cBhvr>
                                        <p:cTn id="10" dur="500"/>
                                        <p:tgtEl>
                                          <p:spTgt spid="5"/>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par>
                          <p:cTn id="15" fill="hold">
                            <p:stCondLst>
                              <p:cond delay="1500"/>
                            </p:stCondLst>
                            <p:childTnLst>
                              <p:par>
                                <p:cTn id="16" presetID="7" presetClass="entr" presetSubtype="8"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0" fill="hold">
                            <p:stCondLst>
                              <p:cond delay="3500"/>
                            </p:stCondLst>
                            <p:childTnLst>
                              <p:par>
                                <p:cTn id="21" presetID="7" presetClass="entr" presetSubtype="8"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5500"/>
                            </p:stCondLst>
                            <p:childTnLst>
                              <p:par>
                                <p:cTn id="26" presetID="7" presetClass="entr" presetSubtype="8"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4" name="Заголовок 13"/>
          <p:cNvSpPr>
            <a:spLocks noGrp="1"/>
          </p:cNvSpPr>
          <p:nvPr>
            <p:ph type="title"/>
          </p:nvPr>
        </p:nvSpPr>
        <p:spPr>
          <a:xfrm>
            <a:off x="457200" y="461417"/>
            <a:ext cx="8229600" cy="769441"/>
          </a:xfrm>
        </p:spPr>
        <p:txBody>
          <a:bodyPr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ru-RU" b="1" spc="50" dirty="0" smtClean="0">
                <a:ln w="11430"/>
                <a:solidFill>
                  <a:srgbClr val="7030A0"/>
                </a:solidFill>
                <a:effectLst>
                  <a:outerShdw blurRad="76200" dist="50800" dir="5400000" algn="tl" rotWithShape="0">
                    <a:srgbClr val="000000">
                      <a:alpha val="65000"/>
                    </a:srgbClr>
                  </a:outerShdw>
                </a:effectLst>
              </a:rPr>
              <a:t>Викторина: </a:t>
            </a:r>
            <a:r>
              <a:rPr lang="ru-RU" b="1" spc="50" dirty="0" smtClean="0">
                <a:ln w="11430"/>
                <a:solidFill>
                  <a:srgbClr val="C50B9D"/>
                </a:solidFill>
                <a:effectLst>
                  <a:outerShdw blurRad="76200" dist="50800" dir="5400000" algn="tl" rotWithShape="0">
                    <a:srgbClr val="000000">
                      <a:alpha val="65000"/>
                    </a:srgbClr>
                  </a:outerShdw>
                </a:effectLst>
              </a:rPr>
              <a:t>«ПОИГРАЙКА»</a:t>
            </a:r>
            <a:endParaRPr lang="ru-RU" b="1" spc="50" dirty="0">
              <a:ln w="11430"/>
              <a:solidFill>
                <a:srgbClr val="C50B9D"/>
              </a:solidFill>
              <a:effectLst>
                <a:outerShdw blurRad="76200" dist="50800" dir="5400000" algn="tl" rotWithShape="0">
                  <a:srgbClr val="000000">
                    <a:alpha val="65000"/>
                  </a:srgbClr>
                </a:outerShdw>
              </a:effectLst>
            </a:endParaRPr>
          </a:p>
        </p:txBody>
      </p:sp>
      <p:graphicFrame>
        <p:nvGraphicFramePr>
          <p:cNvPr id="5" name="Содержимое 4"/>
          <p:cNvGraphicFramePr>
            <a:graphicFrameLocks noGrp="1"/>
          </p:cNvGraphicFramePr>
          <p:nvPr>
            <p:ph sz="half" idx="1"/>
          </p:nvPr>
        </p:nvGraphicFramePr>
        <p:xfrm>
          <a:off x="357188" y="1500188"/>
          <a:ext cx="8215372" cy="4857784"/>
        </p:xfrm>
        <a:graphic>
          <a:graphicData uri="http://schemas.openxmlformats.org/drawingml/2006/table">
            <a:tbl>
              <a:tblPr firstRow="1" bandRow="1">
                <a:tableStyleId>{5940675A-B579-460E-94D1-54222C63F5DA}</a:tableStyleId>
              </a:tblPr>
              <a:tblGrid>
                <a:gridCol w="2053843"/>
                <a:gridCol w="2053843"/>
                <a:gridCol w="2053843"/>
                <a:gridCol w="2053843"/>
              </a:tblGrid>
              <a:tr h="2428892">
                <a:tc>
                  <a:txBody>
                    <a:bodyPr/>
                    <a:lstStyle/>
                    <a:p>
                      <a:pPr algn="ctr"/>
                      <a:r>
                        <a:rPr lang="ru-RU" sz="7200" dirty="0" smtClean="0">
                          <a:hlinkClick r:id="rId2" action="ppaction://hlinksldjump"/>
                        </a:rPr>
                        <a:t>10</a:t>
                      </a:r>
                      <a:endParaRPr lang="ru-RU" sz="7200" dirty="0" smtClean="0"/>
                    </a:p>
                  </a:txBody>
                  <a:tcPr/>
                </a:tc>
                <a:tc>
                  <a:txBody>
                    <a:bodyPr/>
                    <a:lstStyle/>
                    <a:p>
                      <a:pPr algn="ctr"/>
                      <a:r>
                        <a:rPr lang="ru-RU" sz="7200" dirty="0" smtClean="0">
                          <a:hlinkClick r:id="rId3" action="ppaction://hlinksldjump"/>
                        </a:rPr>
                        <a:t>20</a:t>
                      </a:r>
                      <a:endParaRPr lang="ru-RU" sz="7200" dirty="0"/>
                    </a:p>
                  </a:txBody>
                  <a:tcPr/>
                </a:tc>
                <a:tc>
                  <a:txBody>
                    <a:bodyPr/>
                    <a:lstStyle/>
                    <a:p>
                      <a:pPr algn="ctr"/>
                      <a:r>
                        <a:rPr lang="ru-RU" sz="7200" dirty="0" smtClean="0">
                          <a:hlinkClick r:id="rId4" action="ppaction://hlinksldjump"/>
                        </a:rPr>
                        <a:t>30</a:t>
                      </a:r>
                      <a:endParaRPr lang="ru-RU" sz="7200" dirty="0"/>
                    </a:p>
                  </a:txBody>
                  <a:tcPr/>
                </a:tc>
                <a:tc>
                  <a:txBody>
                    <a:bodyPr/>
                    <a:lstStyle/>
                    <a:p>
                      <a:pPr algn="ctr"/>
                      <a:r>
                        <a:rPr lang="ru-RU" sz="7200" dirty="0" smtClean="0">
                          <a:hlinkClick r:id="rId5" action="ppaction://hlinksldjump"/>
                        </a:rPr>
                        <a:t>40</a:t>
                      </a:r>
                      <a:endParaRPr lang="ru-RU" sz="7200" dirty="0"/>
                    </a:p>
                  </a:txBody>
                  <a:tcPr/>
                </a:tc>
              </a:tr>
              <a:tr h="2428892">
                <a:tc>
                  <a:txBody>
                    <a:bodyPr/>
                    <a:lstStyle/>
                    <a:p>
                      <a:pPr algn="ctr"/>
                      <a:r>
                        <a:rPr lang="ru-RU" sz="7200" dirty="0" smtClean="0">
                          <a:hlinkClick r:id="rId6" action="ppaction://hlinksldjump"/>
                        </a:rPr>
                        <a:t>10</a:t>
                      </a:r>
                      <a:endParaRPr lang="ru-RU" sz="7200" dirty="0" smtClean="0"/>
                    </a:p>
                  </a:txBody>
                  <a:tcPr/>
                </a:tc>
                <a:tc>
                  <a:txBody>
                    <a:bodyPr/>
                    <a:lstStyle/>
                    <a:p>
                      <a:pPr algn="ctr"/>
                      <a:r>
                        <a:rPr lang="ru-RU" sz="7200" dirty="0" smtClean="0">
                          <a:hlinkClick r:id="rId7" action="ppaction://hlinksldjump"/>
                        </a:rPr>
                        <a:t>20</a:t>
                      </a:r>
                      <a:endParaRPr lang="ru-RU" sz="7200" dirty="0"/>
                    </a:p>
                  </a:txBody>
                  <a:tcPr/>
                </a:tc>
                <a:tc>
                  <a:txBody>
                    <a:bodyPr/>
                    <a:lstStyle/>
                    <a:p>
                      <a:pPr algn="ctr"/>
                      <a:r>
                        <a:rPr lang="ru-RU" sz="7200" dirty="0" smtClean="0">
                          <a:hlinkClick r:id="rId8" action="ppaction://hlinksldjump"/>
                        </a:rPr>
                        <a:t>30</a:t>
                      </a:r>
                      <a:endParaRPr lang="ru-RU" sz="7200" dirty="0"/>
                    </a:p>
                  </a:txBody>
                  <a:tcPr/>
                </a:tc>
                <a:tc>
                  <a:txBody>
                    <a:bodyPr/>
                    <a:lstStyle/>
                    <a:p>
                      <a:pPr algn="ctr"/>
                      <a:r>
                        <a:rPr lang="ru-RU" sz="7200" dirty="0" smtClean="0">
                          <a:hlinkClick r:id="rId9" action="ppaction://hlinksldjump"/>
                        </a:rPr>
                        <a:t>40</a:t>
                      </a:r>
                      <a:endParaRPr lang="ru-RU" sz="7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50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0-#ppt_w/2"/>
                                          </p:val>
                                        </p:tav>
                                        <p:tav tm="100000">
                                          <p:val>
                                            <p:strVal val="#ppt_x"/>
                                          </p:val>
                                        </p:tav>
                                      </p:tavLst>
                                    </p:anim>
                                    <p:anim calcmode="lin" valueType="num">
                                      <p:cBhvr additive="base">
                                        <p:cTn id="8"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Отгадай загадку</a:t>
            </a:r>
          </a:p>
        </p:txBody>
      </p:sp>
      <p:sp>
        <p:nvSpPr>
          <p:cNvPr id="3" name="Содержимое 2"/>
          <p:cNvSpPr>
            <a:spLocks noGrp="1"/>
          </p:cNvSpPr>
          <p:nvPr>
            <p:ph idx="1"/>
          </p:nvPr>
        </p:nvSpPr>
        <p:spPr/>
        <p:txBody>
          <a:bodyPr/>
          <a:lstStyle/>
          <a:p>
            <a:pPr>
              <a:buFont typeface="Arial" charset="0"/>
              <a:buNone/>
            </a:pPr>
            <a:r>
              <a:rPr lang="ru-RU" smtClean="0"/>
              <a:t>    Выпал на пол уголек:</a:t>
            </a:r>
            <a:br>
              <a:rPr lang="ru-RU" smtClean="0"/>
            </a:br>
            <a:r>
              <a:rPr lang="ru-RU" smtClean="0"/>
              <a:t>Деревянный пол зажег, </a:t>
            </a:r>
            <a:br>
              <a:rPr lang="ru-RU" smtClean="0"/>
            </a:br>
            <a:r>
              <a:rPr lang="ru-RU" smtClean="0"/>
              <a:t>Не смотри, не жди, не стой,</a:t>
            </a:r>
            <a:br>
              <a:rPr lang="ru-RU" smtClean="0"/>
            </a:br>
            <a:r>
              <a:rPr lang="ru-RU" smtClean="0"/>
              <a:t>А залей его …  </a:t>
            </a:r>
          </a:p>
          <a:p>
            <a:pPr>
              <a:buFont typeface="Arial" charset="0"/>
              <a:buNone/>
            </a:pPr>
            <a:endParaRPr lang="ru-RU" smtClean="0"/>
          </a:p>
          <a:p>
            <a:pPr>
              <a:buFont typeface="Arial" charset="0"/>
              <a:buNone/>
            </a:pPr>
            <a:endParaRPr lang="ru-RU" smtClean="0"/>
          </a:p>
          <a:p>
            <a:pPr>
              <a:buFont typeface="Arial" charset="0"/>
              <a:buNone/>
            </a:pPr>
            <a:r>
              <a:rPr lang="ru-RU" smtClean="0"/>
              <a:t>Ответ: </a:t>
            </a:r>
            <a:r>
              <a:rPr lang="ru-RU" b="1" u="sng" smtClean="0"/>
              <a:t>ВОДОЙ</a:t>
            </a:r>
          </a:p>
        </p:txBody>
      </p:sp>
      <p:pic>
        <p:nvPicPr>
          <p:cNvPr id="4" name="Picture 13" descr="Рисунок1"/>
          <p:cNvPicPr>
            <a:picLocks noChangeAspect="1" noChangeArrowheads="1" noCrop="1"/>
          </p:cNvPicPr>
          <p:nvPr/>
        </p:nvPicPr>
        <p:blipFill>
          <a:blip r:embed="rId2"/>
          <a:srcRect/>
          <a:stretch>
            <a:fillRect/>
          </a:stretch>
        </p:blipFill>
        <p:spPr bwMode="auto">
          <a:xfrm>
            <a:off x="6500813" y="0"/>
            <a:ext cx="2643187" cy="6858000"/>
          </a:xfrm>
          <a:prstGeom prst="rect">
            <a:avLst/>
          </a:prstGeom>
          <a:noFill/>
          <a:ln w="9525">
            <a:noFill/>
            <a:miter lim="800000"/>
            <a:headEnd/>
            <a:tailEnd/>
          </a:ln>
        </p:spPr>
      </p:pic>
      <p:sp>
        <p:nvSpPr>
          <p:cNvPr id="16389" name="Прямоугольник 7"/>
          <p:cNvSpPr>
            <a:spLocks noChangeArrowheads="1"/>
          </p:cNvSpPr>
          <p:nvPr/>
        </p:nvSpPr>
        <p:spPr bwMode="auto">
          <a:xfrm>
            <a:off x="7215188" y="6488113"/>
            <a:ext cx="1928812"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7"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Отгадай загадку</a:t>
            </a:r>
          </a:p>
        </p:txBody>
      </p:sp>
      <p:sp>
        <p:nvSpPr>
          <p:cNvPr id="3" name="Содержимое 2"/>
          <p:cNvSpPr>
            <a:spLocks noGrp="1"/>
          </p:cNvSpPr>
          <p:nvPr>
            <p:ph idx="1"/>
          </p:nvPr>
        </p:nvSpPr>
        <p:spPr>
          <a:xfrm>
            <a:off x="0" y="2500313"/>
            <a:ext cx="6543675" cy="1857375"/>
          </a:xfrm>
        </p:spPr>
        <p:txBody>
          <a:bodyPr/>
          <a:lstStyle/>
          <a:p>
            <a:pPr>
              <a:buFont typeface="Arial" charset="0"/>
              <a:buNone/>
            </a:pPr>
            <a:r>
              <a:rPr lang="ru-RU" smtClean="0"/>
              <a:t>    Летала мошка – осиновая ножка</a:t>
            </a:r>
            <a:br>
              <a:rPr lang="ru-RU" smtClean="0"/>
            </a:br>
            <a:r>
              <a:rPr lang="ru-RU" smtClean="0"/>
              <a:t>На стог села все сено съела</a:t>
            </a:r>
          </a:p>
          <a:p>
            <a:pPr>
              <a:buFont typeface="Arial" charset="0"/>
              <a:buNone/>
            </a:pPr>
            <a:endParaRPr lang="ru-RU" smtClean="0"/>
          </a:p>
          <a:p>
            <a:pPr>
              <a:buFont typeface="Arial" charset="0"/>
              <a:buNone/>
            </a:pPr>
            <a:endParaRPr lang="ru-RU" smtClean="0"/>
          </a:p>
        </p:txBody>
      </p:sp>
      <p:pic>
        <p:nvPicPr>
          <p:cNvPr id="4" name="Picture 13" descr="Рисунок1"/>
          <p:cNvPicPr>
            <a:picLocks noChangeAspect="1" noChangeArrowheads="1" noCrop="1"/>
          </p:cNvPicPr>
          <p:nvPr/>
        </p:nvPicPr>
        <p:blipFill>
          <a:blip r:embed="rId2"/>
          <a:srcRect/>
          <a:stretch>
            <a:fillRect/>
          </a:stretch>
        </p:blipFill>
        <p:spPr bwMode="auto">
          <a:xfrm>
            <a:off x="6500813" y="0"/>
            <a:ext cx="2643187" cy="6858000"/>
          </a:xfrm>
          <a:prstGeom prst="rect">
            <a:avLst/>
          </a:prstGeom>
          <a:noFill/>
          <a:ln w="9525">
            <a:noFill/>
            <a:miter lim="800000"/>
            <a:headEnd/>
            <a:tailEnd/>
          </a:ln>
        </p:spPr>
      </p:pic>
      <p:sp>
        <p:nvSpPr>
          <p:cNvPr id="17413" name="Прямоугольник 5"/>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7" name="Заголовок 1"/>
          <p:cNvSpPr txBox="1">
            <a:spLocks/>
          </p:cNvSpPr>
          <p:nvPr/>
        </p:nvSpPr>
        <p:spPr bwMode="auto">
          <a:xfrm>
            <a:off x="285750" y="5000625"/>
            <a:ext cx="4000500" cy="714375"/>
          </a:xfrm>
          <a:prstGeom prst="rect">
            <a:avLst/>
          </a:prstGeom>
          <a:noFill/>
          <a:ln w="9525">
            <a:noFill/>
            <a:miter lim="800000"/>
            <a:headEnd/>
            <a:tailEnd/>
          </a:ln>
        </p:spPr>
        <p:txBody>
          <a:bodyPr anchor="ctr"/>
          <a:lstStyle/>
          <a:p>
            <a:r>
              <a:rPr lang="ru-RU" sz="3200">
                <a:latin typeface="Calibri" pitchFamily="34" charset="0"/>
              </a:rPr>
              <a:t>Ответ: </a:t>
            </a:r>
            <a:r>
              <a:rPr lang="ru-RU" sz="3200" b="1" u="sng">
                <a:latin typeface="Calibri" pitchFamily="34" charset="0"/>
              </a:rPr>
              <a:t>СПИЧКА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18434" name="Заголовок 1"/>
          <p:cNvSpPr>
            <a:spLocks noGrp="1"/>
          </p:cNvSpPr>
          <p:nvPr>
            <p:ph type="title"/>
          </p:nvPr>
        </p:nvSpPr>
        <p:spPr/>
        <p:txBody>
          <a:bodyPr/>
          <a:lstStyle/>
          <a:p>
            <a:r>
              <a:rPr lang="ru-RU" b="1" smtClean="0">
                <a:solidFill>
                  <a:srgbClr val="0070C0"/>
                </a:solidFill>
              </a:rPr>
              <a:t>Ждем ответа</a:t>
            </a:r>
          </a:p>
        </p:txBody>
      </p:sp>
      <p:sp>
        <p:nvSpPr>
          <p:cNvPr id="3" name="Содержимое 2"/>
          <p:cNvSpPr>
            <a:spLocks noGrp="1"/>
          </p:cNvSpPr>
          <p:nvPr>
            <p:ph idx="1"/>
          </p:nvPr>
        </p:nvSpPr>
        <p:spPr>
          <a:xfrm>
            <a:off x="571500" y="1428750"/>
            <a:ext cx="5500688" cy="900113"/>
          </a:xfrm>
        </p:spPr>
        <p:txBody>
          <a:bodyPr/>
          <a:lstStyle/>
          <a:p>
            <a:pPr>
              <a:buFont typeface="Arial" charset="0"/>
              <a:buNone/>
            </a:pPr>
            <a:r>
              <a:rPr lang="ru-RU" smtClean="0"/>
              <a:t>	</a:t>
            </a:r>
            <a:r>
              <a:rPr lang="ru-RU" b="1" smtClean="0"/>
              <a:t>Чем опасны пожары? </a:t>
            </a:r>
            <a:endParaRPr lang="ru-RU" smtClean="0"/>
          </a:p>
        </p:txBody>
      </p:sp>
      <p:pic>
        <p:nvPicPr>
          <p:cNvPr id="4" name="Picture 13" descr="Рисунок1"/>
          <p:cNvPicPr>
            <a:picLocks noChangeAspect="1" noChangeArrowheads="1" noCrop="1"/>
          </p:cNvPicPr>
          <p:nvPr/>
        </p:nvPicPr>
        <p:blipFill>
          <a:blip r:embed="rId2"/>
          <a:srcRect/>
          <a:stretch>
            <a:fillRect/>
          </a:stretch>
        </p:blipFill>
        <p:spPr bwMode="auto">
          <a:xfrm>
            <a:off x="6500813" y="0"/>
            <a:ext cx="2643187" cy="6858000"/>
          </a:xfrm>
          <a:prstGeom prst="rect">
            <a:avLst/>
          </a:prstGeom>
          <a:noFill/>
          <a:ln w="9525">
            <a:noFill/>
            <a:miter lim="800000"/>
            <a:headEnd/>
            <a:tailEnd/>
          </a:ln>
        </p:spPr>
      </p:pic>
      <p:sp>
        <p:nvSpPr>
          <p:cNvPr id="18437" name="Прямоугольник 4"/>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6" name="Содержимое 2"/>
          <p:cNvSpPr txBox="1">
            <a:spLocks/>
          </p:cNvSpPr>
          <p:nvPr/>
        </p:nvSpPr>
        <p:spPr>
          <a:xfrm>
            <a:off x="214313" y="3786188"/>
            <a:ext cx="6357937" cy="2357437"/>
          </a:xfrm>
          <a:prstGeom prst="rect">
            <a:avLst/>
          </a:prstGeom>
        </p:spPr>
        <p:txBody>
          <a:bodyPr>
            <a:normAutofit fontScale="85000" lnSpcReduction="20000"/>
          </a:bodyPr>
          <a:lstStyle/>
          <a:p>
            <a:pPr marL="342900" indent="-342900" fontAlgn="auto">
              <a:spcBef>
                <a:spcPct val="20000"/>
              </a:spcBef>
              <a:spcAft>
                <a:spcPts val="0"/>
              </a:spcAft>
              <a:defRPr/>
            </a:pPr>
            <a:r>
              <a:rPr lang="ru-RU" sz="3200" dirty="0">
                <a:latin typeface="+mn-lt"/>
              </a:rPr>
              <a:t>	</a:t>
            </a:r>
            <a:r>
              <a:rPr lang="ru-RU" sz="3300" i="1" dirty="0">
                <a:latin typeface="+mn-lt"/>
              </a:rPr>
              <a:t>Ответ: </a:t>
            </a:r>
          </a:p>
          <a:p>
            <a:pPr marL="342900" indent="-342900" fontAlgn="auto">
              <a:spcBef>
                <a:spcPct val="20000"/>
              </a:spcBef>
              <a:spcAft>
                <a:spcPts val="0"/>
              </a:spcAft>
              <a:defRPr/>
            </a:pPr>
            <a:r>
              <a:rPr lang="ru-RU" sz="3300" dirty="0">
                <a:latin typeface="+mn-lt"/>
              </a:rPr>
              <a:t>	При пожаре могут сгореть вещи, квартира и даже целый дом. Но главное, что при пожаре могут погибнуть люди. </a:t>
            </a:r>
          </a:p>
          <a:p>
            <a:pPr marL="342900" indent="-342900" fontAlgn="auto">
              <a:spcBef>
                <a:spcPct val="20000"/>
              </a:spcBef>
              <a:spcAft>
                <a:spcPts val="0"/>
              </a:spcAft>
              <a:buFont typeface="Arial" pitchFamily="34" charset="0"/>
              <a:buNone/>
              <a:defRPr/>
            </a:pPr>
            <a:r>
              <a:rPr lang="ru-RU" sz="3200" b="1" dirty="0">
                <a:latin typeface="+mn-lt"/>
              </a:rPr>
              <a:t> </a:t>
            </a:r>
            <a:endParaRPr lang="ru-RU" sz="32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childTnLst>
                          </p:cTn>
                        </p:par>
                        <p:par>
                          <p:cTn id="8" fill="hold">
                            <p:stCondLst>
                              <p:cond delay="1000"/>
                            </p:stCondLst>
                            <p:childTnLst>
                              <p:par>
                                <p:cTn id="9" presetID="7"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smtClean="0">
                <a:solidFill>
                  <a:srgbClr val="0070C0"/>
                </a:solidFill>
              </a:rPr>
              <a:t>Ждем ответа</a:t>
            </a:r>
          </a:p>
        </p:txBody>
      </p:sp>
      <p:sp>
        <p:nvSpPr>
          <p:cNvPr id="3" name="Содержимое 2"/>
          <p:cNvSpPr>
            <a:spLocks noGrp="1"/>
          </p:cNvSpPr>
          <p:nvPr>
            <p:ph idx="1"/>
          </p:nvPr>
        </p:nvSpPr>
        <p:spPr>
          <a:xfrm>
            <a:off x="0" y="2286000"/>
            <a:ext cx="6643688" cy="900113"/>
          </a:xfrm>
        </p:spPr>
        <p:txBody>
          <a:bodyPr rtlCol="0">
            <a:normAutofit fontScale="92500"/>
          </a:bodyPr>
          <a:lstStyle/>
          <a:p>
            <a:pPr fontAlgn="auto">
              <a:spcAft>
                <a:spcPts val="0"/>
              </a:spcAft>
              <a:buFont typeface="Arial" pitchFamily="34" charset="0"/>
              <a:buNone/>
              <a:defRPr/>
            </a:pPr>
            <a:r>
              <a:rPr lang="ru-RU" dirty="0" smtClean="0"/>
              <a:t>	</a:t>
            </a:r>
            <a:r>
              <a:rPr lang="ru-RU" b="1" dirty="0" smtClean="0"/>
              <a:t>Чем еще опасен пожар, кроме огня?</a:t>
            </a:r>
            <a:r>
              <a:rPr lang="ru-RU" dirty="0" smtClean="0"/>
              <a:t> </a:t>
            </a:r>
            <a:endParaRPr lang="ru-RU" dirty="0"/>
          </a:p>
        </p:txBody>
      </p:sp>
      <p:pic>
        <p:nvPicPr>
          <p:cNvPr id="4" name="Picture 13" descr="Рисунок1"/>
          <p:cNvPicPr>
            <a:picLocks noChangeAspect="1" noChangeArrowheads="1" noCrop="1"/>
          </p:cNvPicPr>
          <p:nvPr/>
        </p:nvPicPr>
        <p:blipFill>
          <a:blip r:embed="rId2"/>
          <a:srcRect/>
          <a:stretch>
            <a:fillRect/>
          </a:stretch>
        </p:blipFill>
        <p:spPr bwMode="auto">
          <a:xfrm>
            <a:off x="6500813" y="0"/>
            <a:ext cx="2643187" cy="6858000"/>
          </a:xfrm>
          <a:prstGeom prst="rect">
            <a:avLst/>
          </a:prstGeom>
          <a:noFill/>
          <a:ln w="9525">
            <a:noFill/>
            <a:miter lim="800000"/>
            <a:headEnd/>
            <a:tailEnd/>
          </a:ln>
        </p:spPr>
      </p:pic>
      <p:sp>
        <p:nvSpPr>
          <p:cNvPr id="19461" name="Прямоугольник 4"/>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6" name="Содержимое 2"/>
          <p:cNvSpPr txBox="1">
            <a:spLocks/>
          </p:cNvSpPr>
          <p:nvPr/>
        </p:nvSpPr>
        <p:spPr>
          <a:xfrm>
            <a:off x="357188" y="3857625"/>
            <a:ext cx="5143500" cy="2357438"/>
          </a:xfrm>
          <a:prstGeom prst="rect">
            <a:avLst/>
          </a:prstGeom>
        </p:spPr>
        <p:txBody>
          <a:bodyPr/>
          <a:lstStyle/>
          <a:p>
            <a:pPr marL="342900" indent="-342900" fontAlgn="auto">
              <a:spcBef>
                <a:spcPct val="20000"/>
              </a:spcBef>
              <a:spcAft>
                <a:spcPts val="0"/>
              </a:spcAft>
              <a:defRPr/>
            </a:pPr>
            <a:r>
              <a:rPr lang="ru-RU" sz="2800" i="1" dirty="0">
                <a:latin typeface="+mn-lt"/>
              </a:rPr>
              <a:t>Ответ: </a:t>
            </a:r>
          </a:p>
          <a:p>
            <a:pPr fontAlgn="auto">
              <a:spcBef>
                <a:spcPts val="0"/>
              </a:spcBef>
              <a:spcAft>
                <a:spcPts val="0"/>
              </a:spcAft>
              <a:defRPr/>
            </a:pPr>
            <a:r>
              <a:rPr lang="ru-RU" sz="2800" dirty="0">
                <a:latin typeface="+mn-lt"/>
              </a:rPr>
              <a:t>Страшнее огня бывает дым. В задымленной комнате легко заблудиться и не найти выход. Трудно дышать.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357438"/>
            <a:ext cx="8001000" cy="1071562"/>
          </a:xfrm>
        </p:spPr>
        <p:txBody>
          <a:bodyPr rtlCol="0">
            <a:normAutofit/>
          </a:bodyPr>
          <a:lstStyle/>
          <a:p>
            <a:pPr algn="ctr" fontAlgn="auto">
              <a:spcAft>
                <a:spcPts val="0"/>
              </a:spcAft>
              <a:buFont typeface="Arial" pitchFamily="34" charset="0"/>
              <a:buNone/>
              <a:defRPr/>
            </a:pPr>
            <a:r>
              <a:rPr lang="ru-RU" b="1" dirty="0" smtClean="0">
                <a:solidFill>
                  <a:schemeClr val="tx2">
                    <a:lumMod val="75000"/>
                  </a:schemeClr>
                </a:solidFill>
              </a:rPr>
              <a:t>Спички не</a:t>
            </a:r>
            <a:r>
              <a:rPr lang="en-US" b="1" dirty="0" smtClean="0">
                <a:solidFill>
                  <a:schemeClr val="tx2">
                    <a:lumMod val="75000"/>
                  </a:schemeClr>
                </a:solidFill>
              </a:rPr>
              <a:t> </a:t>
            </a:r>
            <a:r>
              <a:rPr lang="ru-RU" b="1" dirty="0" smtClean="0">
                <a:solidFill>
                  <a:schemeClr val="tx2">
                    <a:lumMod val="75000"/>
                  </a:schemeClr>
                </a:solidFill>
              </a:rPr>
              <a:t>игрушка,</a:t>
            </a:r>
            <a:r>
              <a:rPr lang="en-US" b="1" dirty="0" smtClean="0">
                <a:solidFill>
                  <a:schemeClr val="tx2">
                    <a:lumMod val="75000"/>
                  </a:schemeClr>
                </a:solidFill>
              </a:rPr>
              <a:t>  _________</a:t>
            </a:r>
            <a:r>
              <a:rPr lang="ru-RU" b="1" dirty="0" smtClean="0">
                <a:solidFill>
                  <a:schemeClr val="tx2">
                    <a:lumMod val="75000"/>
                  </a:schemeClr>
                </a:solidFill>
              </a:rPr>
              <a:t> не забава</a:t>
            </a:r>
            <a:endParaRPr lang="ru-RU" dirty="0">
              <a:solidFill>
                <a:srgbClr val="7030A0"/>
              </a:solidFill>
            </a:endParaRPr>
          </a:p>
        </p:txBody>
      </p:sp>
      <p:sp>
        <p:nvSpPr>
          <p:cNvPr id="20483" name="Прямоугольник 4"/>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6" name="Заголовок 5"/>
          <p:cNvSpPr>
            <a:spLocks noGrp="1"/>
          </p:cNvSpPr>
          <p:nvPr>
            <p:ph type="title"/>
          </p:nvPr>
        </p:nvSpPr>
        <p:spPr>
          <a:xfrm>
            <a:off x="1500166" y="0"/>
            <a:ext cx="6153671" cy="923330"/>
          </a:xfrm>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fontAlgn="auto">
              <a:spcAft>
                <a:spcPts val="0"/>
              </a:spcAft>
              <a:defRPr/>
            </a:pPr>
            <a:r>
              <a:rPr lang="ru-RU" sz="5400" b="1" dirty="0" smtClean="0">
                <a:ln/>
                <a:solidFill>
                  <a:srgbClr val="00682F"/>
                </a:solidFill>
              </a:rPr>
              <a:t>Народная мудрость</a:t>
            </a:r>
            <a:endParaRPr lang="ru-RU" sz="5400" b="1" dirty="0">
              <a:ln/>
            </a:endParaRPr>
          </a:p>
        </p:txBody>
      </p:sp>
      <p:sp>
        <p:nvSpPr>
          <p:cNvPr id="7" name="Содержимое 2"/>
          <p:cNvSpPr txBox="1">
            <a:spLocks/>
          </p:cNvSpPr>
          <p:nvPr/>
        </p:nvSpPr>
        <p:spPr bwMode="auto">
          <a:xfrm>
            <a:off x="285750" y="4786313"/>
            <a:ext cx="8229600" cy="1285875"/>
          </a:xfrm>
          <a:prstGeom prst="rect">
            <a:avLst/>
          </a:prstGeom>
          <a:noFill/>
          <a:ln w="9525">
            <a:noFill/>
            <a:miter lim="800000"/>
            <a:headEnd/>
            <a:tailEnd/>
          </a:ln>
        </p:spPr>
        <p:txBody>
          <a:bodyPr/>
          <a:lstStyle/>
          <a:p>
            <a:pPr marL="342900" indent="-342900">
              <a:spcBef>
                <a:spcPct val="20000"/>
              </a:spcBef>
              <a:buFont typeface="Arial" charset="0"/>
              <a:buNone/>
            </a:pPr>
            <a:r>
              <a:rPr lang="ru-RU" sz="3200">
                <a:solidFill>
                  <a:srgbClr val="00682F"/>
                </a:solidFill>
                <a:latin typeface="Calibri" pitchFamily="34" charset="0"/>
              </a:rPr>
              <a:t>ОТВЕТ:</a:t>
            </a:r>
          </a:p>
          <a:p>
            <a:pPr marL="342900" indent="-342900">
              <a:spcBef>
                <a:spcPct val="20000"/>
              </a:spcBef>
            </a:pPr>
            <a:r>
              <a:rPr lang="ru-RU" sz="3200" b="1">
                <a:solidFill>
                  <a:srgbClr val="00682F"/>
                </a:solidFill>
                <a:latin typeface="Calibri" pitchFamily="34" charset="0"/>
              </a:rPr>
              <a:t>Спички не игрушка,</a:t>
            </a:r>
            <a:r>
              <a:rPr lang="en-US" sz="3200" b="1">
                <a:solidFill>
                  <a:srgbClr val="00682F"/>
                </a:solidFill>
                <a:latin typeface="Calibri" pitchFamily="34" charset="0"/>
              </a:rPr>
              <a:t>  </a:t>
            </a:r>
            <a:r>
              <a:rPr lang="ru-RU" sz="3200" b="1" u="sng">
                <a:solidFill>
                  <a:srgbClr val="00682F"/>
                </a:solidFill>
                <a:latin typeface="Calibri" pitchFamily="34" charset="0"/>
              </a:rPr>
              <a:t>огонь</a:t>
            </a:r>
            <a:r>
              <a:rPr lang="ru-RU" sz="3200" b="1">
                <a:solidFill>
                  <a:srgbClr val="00682F"/>
                </a:solidFill>
                <a:latin typeface="Calibri" pitchFamily="34" charset="0"/>
              </a:rPr>
              <a:t> не забава</a:t>
            </a:r>
            <a:endParaRPr lang="ru-RU" sz="3200">
              <a:solidFill>
                <a:srgbClr val="00682F"/>
              </a:solidFill>
              <a:latin typeface="Calibri" pitchFamily="34" charset="0"/>
            </a:endParaRPr>
          </a:p>
        </p:txBody>
      </p:sp>
      <p:sp>
        <p:nvSpPr>
          <p:cNvPr id="8" name="Прямоугольник 7"/>
          <p:cNvSpPr>
            <a:spLocks noChangeArrowheads="1"/>
          </p:cNvSpPr>
          <p:nvPr/>
        </p:nvSpPr>
        <p:spPr bwMode="auto">
          <a:xfrm>
            <a:off x="1214438" y="1214438"/>
            <a:ext cx="6215062" cy="523875"/>
          </a:xfrm>
          <a:prstGeom prst="rect">
            <a:avLst/>
          </a:prstGeom>
          <a:noFill/>
          <a:ln w="9525">
            <a:noFill/>
            <a:miter lim="800000"/>
            <a:headEnd/>
            <a:tailEnd/>
          </a:ln>
        </p:spPr>
        <p:txBody>
          <a:bodyPr>
            <a:spAutoFit/>
          </a:bodyPr>
          <a:lstStyle/>
          <a:p>
            <a:pPr algn="ctr"/>
            <a:r>
              <a:rPr lang="ru-RU" sz="2800" b="1">
                <a:latin typeface="Calibri" pitchFamily="34" charset="0"/>
              </a:rPr>
              <a:t>вставь пропущенное слово</a:t>
            </a:r>
            <a:endParaRPr lang="ru-RU" sz="2800">
              <a:latin typeface="Calibri" pitchFamily="34" charset="0"/>
            </a:endParaRPr>
          </a:p>
        </p:txBody>
      </p:sp>
      <p:sp>
        <p:nvSpPr>
          <p:cNvPr id="9" name="Прямоугольник 8"/>
          <p:cNvSpPr>
            <a:spLocks noChangeArrowheads="1"/>
          </p:cNvSpPr>
          <p:nvPr/>
        </p:nvSpPr>
        <p:spPr bwMode="auto">
          <a:xfrm>
            <a:off x="357188" y="3214688"/>
            <a:ext cx="2286000" cy="523875"/>
          </a:xfrm>
          <a:prstGeom prst="rect">
            <a:avLst/>
          </a:prstGeom>
          <a:noFill/>
          <a:ln w="9525">
            <a:noFill/>
            <a:miter lim="800000"/>
            <a:headEnd/>
            <a:tailEnd/>
          </a:ln>
        </p:spPr>
        <p:txBody>
          <a:bodyPr>
            <a:spAutoFit/>
          </a:bodyPr>
          <a:lstStyle/>
          <a:p>
            <a:r>
              <a:rPr lang="ru-RU" sz="2800" b="1">
                <a:solidFill>
                  <a:srgbClr val="C00000"/>
                </a:solidFill>
                <a:latin typeface="Calibri" pitchFamily="34" charset="0"/>
              </a:rPr>
              <a:t>ПОДСКАЗКА: </a:t>
            </a:r>
            <a:endParaRPr lang="ru-RU" sz="2800">
              <a:solidFill>
                <a:srgbClr val="C00000"/>
              </a:solidFill>
              <a:latin typeface="Calibri" pitchFamily="34" charset="0"/>
            </a:endParaRPr>
          </a:p>
        </p:txBody>
      </p:sp>
      <p:pic>
        <p:nvPicPr>
          <p:cNvPr id="10" name="Picture 2" descr="C:\Users\Светлана\Documents\Мои результаты сканирования\сканирование0046.jpg"/>
          <p:cNvPicPr>
            <a:picLocks noChangeAspect="1" noChangeArrowheads="1"/>
          </p:cNvPicPr>
          <p:nvPr/>
        </p:nvPicPr>
        <p:blipFill>
          <a:blip r:embed="rId4"/>
          <a:srcRect r="-38" b="6"/>
          <a:stretch>
            <a:fillRect/>
          </a:stretch>
        </p:blipFill>
        <p:spPr bwMode="auto">
          <a:xfrm>
            <a:off x="1500188" y="3779838"/>
            <a:ext cx="1643062" cy="889000"/>
          </a:xfrm>
          <a:prstGeom prst="rect">
            <a:avLst/>
          </a:prstGeom>
          <a:noFill/>
          <a:ln w="9525">
            <a:noFill/>
            <a:miter lim="800000"/>
            <a:headEnd/>
            <a:tailEnd/>
          </a:ln>
        </p:spPr>
      </p:pic>
      <p:sp>
        <p:nvSpPr>
          <p:cNvPr id="11" name="Содержимое 2"/>
          <p:cNvSpPr txBox="1">
            <a:spLocks/>
          </p:cNvSpPr>
          <p:nvPr/>
        </p:nvSpPr>
        <p:spPr>
          <a:xfrm>
            <a:off x="3071813" y="4000500"/>
            <a:ext cx="2071687" cy="428625"/>
          </a:xfrm>
          <a:prstGeom prst="rect">
            <a:avLst/>
          </a:prstGeom>
        </p:spPr>
        <p:txBody>
          <a:bodyPr>
            <a:normAutofit fontScale="85000" lnSpcReduction="20000"/>
          </a:bodyPr>
          <a:lstStyle/>
          <a:p>
            <a:pPr marL="342900" indent="-342900" fontAlgn="auto">
              <a:spcBef>
                <a:spcPct val="20000"/>
              </a:spcBef>
              <a:spcAft>
                <a:spcPts val="0"/>
              </a:spcAft>
              <a:buFont typeface="Arial" pitchFamily="34" charset="0"/>
              <a:buNone/>
              <a:defRPr/>
            </a:pPr>
            <a:r>
              <a:rPr lang="ru-RU" sz="3200" b="1" dirty="0">
                <a:solidFill>
                  <a:schemeClr val="tx2">
                    <a:lumMod val="75000"/>
                  </a:schemeClr>
                </a:solidFill>
                <a:latin typeface="+mn-lt"/>
              </a:rPr>
              <a:t>  </a:t>
            </a:r>
            <a:r>
              <a:rPr lang="ru-RU" sz="2600" b="1" dirty="0">
                <a:solidFill>
                  <a:schemeClr val="tx2">
                    <a:lumMod val="75000"/>
                  </a:schemeClr>
                </a:solidFill>
                <a:latin typeface="+mn-lt"/>
              </a:rPr>
              <a:t>не игрушка</a:t>
            </a:r>
            <a:endParaRPr lang="ru-RU" sz="3200" dirty="0">
              <a:solidFill>
                <a:srgbClr val="7030A0"/>
              </a:solidFill>
              <a:latin typeface="+mn-lt"/>
            </a:endParaRPr>
          </a:p>
        </p:txBody>
      </p:sp>
      <p:sp>
        <p:nvSpPr>
          <p:cNvPr id="12" name="Содержимое 2"/>
          <p:cNvSpPr txBox="1">
            <a:spLocks/>
          </p:cNvSpPr>
          <p:nvPr/>
        </p:nvSpPr>
        <p:spPr>
          <a:xfrm>
            <a:off x="6572250" y="3929063"/>
            <a:ext cx="2143125" cy="571500"/>
          </a:xfrm>
          <a:prstGeom prst="rect">
            <a:avLst/>
          </a:prstGeom>
        </p:spPr>
        <p:txBody>
          <a:bodyPr>
            <a:normAutofit/>
          </a:bodyPr>
          <a:lstStyle/>
          <a:p>
            <a:pPr marL="342900" indent="-342900" algn="ctr" fontAlgn="auto">
              <a:spcBef>
                <a:spcPct val="20000"/>
              </a:spcBef>
              <a:spcAft>
                <a:spcPts val="0"/>
              </a:spcAft>
              <a:buFont typeface="Arial" pitchFamily="34" charset="0"/>
              <a:buNone/>
              <a:defRPr/>
            </a:pPr>
            <a:r>
              <a:rPr lang="ru-RU" sz="2400" b="1" dirty="0">
                <a:solidFill>
                  <a:schemeClr val="tx2">
                    <a:lumMod val="75000"/>
                  </a:schemeClr>
                </a:solidFill>
                <a:latin typeface="+mn-lt"/>
              </a:rPr>
              <a:t>не забава</a:t>
            </a:r>
            <a:endParaRPr lang="ru-RU" sz="2400" dirty="0">
              <a:solidFill>
                <a:srgbClr val="7030A0"/>
              </a:solidFill>
              <a:latin typeface="+mn-lt"/>
            </a:endParaRPr>
          </a:p>
        </p:txBody>
      </p:sp>
      <p:pic>
        <p:nvPicPr>
          <p:cNvPr id="13" name="Picture 13" descr="Рисунок1"/>
          <p:cNvPicPr>
            <a:picLocks noChangeAspect="1" noChangeArrowheads="1" noCrop="1"/>
          </p:cNvPicPr>
          <p:nvPr/>
        </p:nvPicPr>
        <p:blipFill>
          <a:blip r:embed="rId5"/>
          <a:srcRect/>
          <a:stretch>
            <a:fillRect/>
          </a:stretch>
        </p:blipFill>
        <p:spPr bwMode="auto">
          <a:xfrm>
            <a:off x="5715000" y="3143250"/>
            <a:ext cx="1143000" cy="2055813"/>
          </a:xfrm>
          <a:prstGeom prst="rect">
            <a:avLst/>
          </a:prstGeom>
          <a:noFill/>
          <a:ln w="9525">
            <a:noFill/>
            <a:miter lim="800000"/>
            <a:headEnd/>
            <a:tailEnd/>
          </a:ln>
        </p:spPr>
      </p:pic>
      <p:sp>
        <p:nvSpPr>
          <p:cNvPr id="14" name="Содержимое 2"/>
          <p:cNvSpPr txBox="1">
            <a:spLocks/>
          </p:cNvSpPr>
          <p:nvPr/>
        </p:nvSpPr>
        <p:spPr>
          <a:xfrm>
            <a:off x="5214938" y="3857625"/>
            <a:ext cx="428625" cy="785813"/>
          </a:xfrm>
          <a:prstGeom prst="rect">
            <a:avLst/>
          </a:prstGeom>
        </p:spPr>
        <p:txBody>
          <a:bodyPr>
            <a:normAutofit/>
          </a:bodyPr>
          <a:lstStyle/>
          <a:p>
            <a:pPr marL="342900" indent="-342900" algn="ctr" fontAlgn="auto">
              <a:spcBef>
                <a:spcPct val="20000"/>
              </a:spcBef>
              <a:spcAft>
                <a:spcPts val="0"/>
              </a:spcAft>
              <a:buFont typeface="Arial" pitchFamily="34" charset="0"/>
              <a:buNone/>
              <a:defRPr/>
            </a:pPr>
            <a:r>
              <a:rPr lang="ru-RU" sz="3200" b="1" dirty="0">
                <a:solidFill>
                  <a:schemeClr val="tx2">
                    <a:lumMod val="75000"/>
                  </a:schemeClr>
                </a:solidFill>
                <a:latin typeface="+mn-lt"/>
              </a:rPr>
              <a:t>,</a:t>
            </a:r>
            <a:endParaRPr lang="ru-RU" sz="3200" dirty="0">
              <a:solidFill>
                <a:srgbClr val="7030A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1000" fill="hold"/>
                                        <p:tgtEl>
                                          <p:spTgt spid="10"/>
                                        </p:tgtEl>
                                        <p:attrNameLst>
                                          <p:attrName>ppt_x</p:attrName>
                                        </p:attrNameLst>
                                      </p:cBhvr>
                                      <p:tavLst>
                                        <p:tav tm="0">
                                          <p:val>
                                            <p:strVal val="#ppt_x"/>
                                          </p:val>
                                        </p:tav>
                                        <p:tav tm="100000">
                                          <p:val>
                                            <p:strVal val="#ppt_x"/>
                                          </p:val>
                                        </p:tav>
                                      </p:tavLst>
                                    </p:anim>
                                    <p:anim calcmode="lin" valueType="num">
                                      <p:cBhvr additive="base">
                                        <p:cTn id="26" dur="10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anim calcmode="lin" valueType="num">
                                      <p:cBhvr additive="base">
                                        <p:cTn id="29"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
                                            <p:txEl>
                                              <p:pRg st="0" end="0"/>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0-#ppt_w/2"/>
                                          </p:val>
                                        </p:tav>
                                        <p:tav tm="100000">
                                          <p:val>
                                            <p:strVal val="#ppt_x"/>
                                          </p:val>
                                        </p:tav>
                                      </p:tavLst>
                                    </p:anim>
                                    <p:anim calcmode="lin" valueType="num">
                                      <p:cBhvr additive="base">
                                        <p:cTn id="34" dur="500" fill="hold"/>
                                        <p:tgtEl>
                                          <p:spTgt spid="14"/>
                                        </p:tgtEl>
                                        <p:attrNameLst>
                                          <p:attrName>ppt_y</p:attrName>
                                        </p:attrNameLst>
                                      </p:cBhvr>
                                      <p:tavLst>
                                        <p:tav tm="0">
                                          <p:val>
                                            <p:strVal val="#ppt_y"/>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1000" fill="hold"/>
                                        <p:tgtEl>
                                          <p:spTgt spid="13"/>
                                        </p:tgtEl>
                                        <p:attrNameLst>
                                          <p:attrName>ppt_x</p:attrName>
                                        </p:attrNameLst>
                                      </p:cBhvr>
                                      <p:tavLst>
                                        <p:tav tm="0">
                                          <p:val>
                                            <p:strVal val="#ppt_x"/>
                                          </p:val>
                                        </p:tav>
                                        <p:tav tm="100000">
                                          <p:val>
                                            <p:strVal val="#ppt_x"/>
                                          </p:val>
                                        </p:tav>
                                      </p:tavLst>
                                    </p:anim>
                                    <p:anim calcmode="lin" valueType="num">
                                      <p:cBhvr additive="base">
                                        <p:cTn id="38" dur="10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0-#ppt_w/2"/>
                                          </p:val>
                                        </p:tav>
                                        <p:tav tm="100000">
                                          <p:val>
                                            <p:strVal val="#ppt_x"/>
                                          </p:val>
                                        </p:tav>
                                      </p:tavLst>
                                    </p:anim>
                                    <p:anim calcmode="lin" valueType="num">
                                      <p:cBhvr additive="base">
                                        <p:cTn id="4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 calcmode="lin" valueType="num">
                                      <p:cBhvr>
                                        <p:cTn id="4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4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49" dur="1000"/>
                                        <p:tgtEl>
                                          <p:spTgt spid="7">
                                            <p:txEl>
                                              <p:pRg st="0" end="0"/>
                                            </p:txEl>
                                          </p:spTgt>
                                        </p:tgtEl>
                                      </p:cBhvr>
                                    </p:animEffect>
                                  </p:childTnLst>
                                </p:cTn>
                              </p:par>
                            </p:childTnLst>
                          </p:cTn>
                        </p:par>
                        <p:par>
                          <p:cTn id="50" fill="hold">
                            <p:stCondLst>
                              <p:cond delay="1000"/>
                            </p:stCondLst>
                            <p:childTnLst>
                              <p:par>
                                <p:cTn id="51" presetID="55" presetClass="entr" presetSubtype="0" fill="hold" nodeType="afterEffect">
                                  <p:stCondLst>
                                    <p:cond delay="0"/>
                                  </p:stCondLst>
                                  <p:childTnLst>
                                    <p:set>
                                      <p:cBhvr>
                                        <p:cTn id="52" dur="1" fill="hold">
                                          <p:stCondLst>
                                            <p:cond delay="0"/>
                                          </p:stCondLst>
                                        </p:cTn>
                                        <p:tgtEl>
                                          <p:spTgt spid="7">
                                            <p:txEl>
                                              <p:pRg st="1" end="1"/>
                                            </p:txEl>
                                          </p:spTgt>
                                        </p:tgtEl>
                                        <p:attrNameLst>
                                          <p:attrName>style.visibility</p:attrName>
                                        </p:attrNameLst>
                                      </p:cBhvr>
                                      <p:to>
                                        <p:strVal val="visible"/>
                                      </p:to>
                                    </p:set>
                                    <p:anim calcmode="lin" valueType="num">
                                      <p:cBhvr>
                                        <p:cTn id="53"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54"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55"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200"/>
            </a:gs>
            <a:gs pos="45000">
              <a:srgbClr val="FF7A00"/>
            </a:gs>
            <a:gs pos="70000">
              <a:srgbClr val="FF0300"/>
            </a:gs>
            <a:gs pos="100000">
              <a:srgbClr val="4D0808"/>
            </a:gs>
          </a:gsLst>
          <a:lin ang="189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38" y="285750"/>
            <a:ext cx="4643437" cy="6143625"/>
          </a:xfrm>
        </p:spPr>
        <p:txBody>
          <a:bodyPr rtlCol="0">
            <a:normAutofit fontScale="90000"/>
          </a:bodyPr>
          <a:lstStyle/>
          <a:p>
            <a:pPr algn="l" fontAlgn="auto">
              <a:spcAft>
                <a:spcPts val="0"/>
              </a:spcAft>
              <a:defRPr/>
            </a:pPr>
            <a:r>
              <a:rPr lang="ru-RU" sz="2700" b="1" dirty="0" smtClean="0">
                <a:solidFill>
                  <a:schemeClr val="bg1"/>
                </a:solidFill>
              </a:rPr>
              <a:t/>
            </a:r>
            <a:br>
              <a:rPr lang="ru-RU" sz="2700" b="1" dirty="0" smtClean="0">
                <a:solidFill>
                  <a:schemeClr val="bg1"/>
                </a:solidFill>
              </a:rPr>
            </a:br>
            <a:r>
              <a:rPr lang="ru-RU" sz="2700" b="1" dirty="0" smtClean="0">
                <a:solidFill>
                  <a:schemeClr val="bg1"/>
                </a:solidFill>
              </a:rPr>
              <a:t>Подарил  Прометей</a:t>
            </a:r>
            <a:br>
              <a:rPr lang="ru-RU" sz="2700" b="1" dirty="0" smtClean="0">
                <a:solidFill>
                  <a:schemeClr val="bg1"/>
                </a:solidFill>
              </a:rPr>
            </a:br>
            <a:r>
              <a:rPr lang="ru-RU" sz="2700" b="1" dirty="0" smtClean="0">
                <a:solidFill>
                  <a:schemeClr val="bg1"/>
                </a:solidFill>
              </a:rPr>
              <a:t>Красный факел для людей,</a:t>
            </a:r>
            <a:br>
              <a:rPr lang="ru-RU" sz="2700" b="1" dirty="0" smtClean="0">
                <a:solidFill>
                  <a:schemeClr val="bg1"/>
                </a:solidFill>
              </a:rPr>
            </a:br>
            <a:r>
              <a:rPr lang="ru-RU" sz="2700" b="1" dirty="0" smtClean="0">
                <a:solidFill>
                  <a:schemeClr val="bg1"/>
                </a:solidFill>
              </a:rPr>
              <a:t>Чтобы жаром всех он грел,</a:t>
            </a:r>
            <a:br>
              <a:rPr lang="ru-RU" sz="2700" b="1" dirty="0" smtClean="0">
                <a:solidFill>
                  <a:schemeClr val="bg1"/>
                </a:solidFill>
              </a:rPr>
            </a:br>
            <a:r>
              <a:rPr lang="ru-RU" sz="2700" b="1" dirty="0" smtClean="0">
                <a:solidFill>
                  <a:schemeClr val="bg1"/>
                </a:solidFill>
              </a:rPr>
              <a:t>Чтоб в светильнике горел,</a:t>
            </a:r>
            <a:br>
              <a:rPr lang="ru-RU" sz="2700" b="1" dirty="0" smtClean="0">
                <a:solidFill>
                  <a:schemeClr val="bg1"/>
                </a:solidFill>
              </a:rPr>
            </a:br>
            <a:r>
              <a:rPr lang="ru-RU" sz="2700" b="1" dirty="0" smtClean="0">
                <a:solidFill>
                  <a:schemeClr val="bg1"/>
                </a:solidFill>
              </a:rPr>
              <a:t>Мясо жарил и варил,</a:t>
            </a:r>
            <a:br>
              <a:rPr lang="ru-RU" sz="2700" b="1" dirty="0" smtClean="0">
                <a:solidFill>
                  <a:schemeClr val="bg1"/>
                </a:solidFill>
              </a:rPr>
            </a:br>
            <a:r>
              <a:rPr lang="ru-RU" sz="2700" b="1" dirty="0" smtClean="0">
                <a:solidFill>
                  <a:schemeClr val="bg1"/>
                </a:solidFill>
              </a:rPr>
              <a:t>Страх на зверя наводил,</a:t>
            </a:r>
            <a:br>
              <a:rPr lang="ru-RU" sz="2700" b="1" dirty="0" smtClean="0">
                <a:solidFill>
                  <a:schemeClr val="bg1"/>
                </a:solidFill>
              </a:rPr>
            </a:br>
            <a:r>
              <a:rPr lang="ru-RU" sz="2700" b="1" dirty="0" smtClean="0">
                <a:solidFill>
                  <a:schemeClr val="bg1"/>
                </a:solidFill>
              </a:rPr>
              <a:t>Обжигал горшки, игрушки,</a:t>
            </a:r>
            <a:br>
              <a:rPr lang="ru-RU" sz="2700" b="1" dirty="0" smtClean="0">
                <a:solidFill>
                  <a:schemeClr val="bg1"/>
                </a:solidFill>
              </a:rPr>
            </a:br>
            <a:r>
              <a:rPr lang="ru-RU" sz="2700" b="1" dirty="0" smtClean="0">
                <a:solidFill>
                  <a:schemeClr val="bg1"/>
                </a:solidFill>
              </a:rPr>
              <a:t>Правил бронзовые пушки.</a:t>
            </a:r>
            <a:br>
              <a:rPr lang="ru-RU" sz="2700" b="1" dirty="0" smtClean="0">
                <a:solidFill>
                  <a:schemeClr val="bg1"/>
                </a:solidFill>
              </a:rPr>
            </a:br>
            <a:r>
              <a:rPr lang="ru-RU" sz="2700" b="1" dirty="0" smtClean="0">
                <a:solidFill>
                  <a:schemeClr val="bg1"/>
                </a:solidFill>
              </a:rPr>
              <a:t>Но, к несчастью, этот дар</a:t>
            </a:r>
            <a:br>
              <a:rPr lang="ru-RU" sz="2700" b="1" dirty="0" smtClean="0">
                <a:solidFill>
                  <a:schemeClr val="bg1"/>
                </a:solidFill>
              </a:rPr>
            </a:br>
            <a:r>
              <a:rPr lang="ru-RU" sz="2700" b="1" dirty="0" smtClean="0">
                <a:solidFill>
                  <a:schemeClr val="bg1"/>
                </a:solidFill>
              </a:rPr>
              <a:t>Вызывал не раз пожар.</a:t>
            </a:r>
            <a:br>
              <a:rPr lang="ru-RU" sz="2700" b="1" dirty="0" smtClean="0">
                <a:solidFill>
                  <a:schemeClr val="bg1"/>
                </a:solidFill>
              </a:rPr>
            </a:br>
            <a:r>
              <a:rPr lang="ru-RU" sz="2700" b="1" dirty="0" smtClean="0">
                <a:solidFill>
                  <a:schemeClr val="bg1"/>
                </a:solidFill>
              </a:rPr>
              <a:t>Как в костре трещат дрова,</a:t>
            </a:r>
            <a:br>
              <a:rPr lang="ru-RU" sz="2700" b="1" dirty="0" smtClean="0">
                <a:solidFill>
                  <a:schemeClr val="bg1"/>
                </a:solidFill>
              </a:rPr>
            </a:br>
            <a:r>
              <a:rPr lang="ru-RU" sz="2700" b="1" dirty="0" smtClean="0">
                <a:solidFill>
                  <a:schemeClr val="bg1"/>
                </a:solidFill>
              </a:rPr>
              <a:t>Загорелись лес, дома.</a:t>
            </a:r>
            <a:br>
              <a:rPr lang="ru-RU" sz="2700" b="1" dirty="0" smtClean="0">
                <a:solidFill>
                  <a:schemeClr val="bg1"/>
                </a:solidFill>
              </a:rPr>
            </a:br>
            <a:r>
              <a:rPr lang="ru-RU" sz="2700" b="1" dirty="0" smtClean="0">
                <a:solidFill>
                  <a:schemeClr val="bg1"/>
                </a:solidFill>
              </a:rPr>
              <a:t>И кидалось то огнище</a:t>
            </a:r>
            <a:br>
              <a:rPr lang="ru-RU" sz="2700" b="1" dirty="0" smtClean="0">
                <a:solidFill>
                  <a:schemeClr val="bg1"/>
                </a:solidFill>
              </a:rPr>
            </a:br>
            <a:r>
              <a:rPr lang="ru-RU" sz="2700" b="1" dirty="0" smtClean="0">
                <a:solidFill>
                  <a:schemeClr val="bg1"/>
                </a:solidFill>
              </a:rPr>
              <a:t>С адским ревом на жилище.</a:t>
            </a:r>
            <a:br>
              <a:rPr lang="ru-RU" sz="2700" b="1" dirty="0" smtClean="0">
                <a:solidFill>
                  <a:schemeClr val="bg1"/>
                </a:solidFill>
              </a:rPr>
            </a:br>
            <a:r>
              <a:rPr lang="ru-RU" sz="2700" b="1" dirty="0" smtClean="0">
                <a:solidFill>
                  <a:schemeClr val="bg1"/>
                </a:solidFill>
              </a:rPr>
              <a:t>Легче не пожар тушить, </a:t>
            </a:r>
            <a:br>
              <a:rPr lang="ru-RU" sz="2700" b="1" dirty="0" smtClean="0">
                <a:solidFill>
                  <a:schemeClr val="bg1"/>
                </a:solidFill>
              </a:rPr>
            </a:br>
            <a:r>
              <a:rPr lang="ru-RU" sz="2700" b="1" dirty="0" smtClean="0">
                <a:solidFill>
                  <a:schemeClr val="bg1"/>
                </a:solidFill>
              </a:rPr>
              <a:t>А его предупредить!</a:t>
            </a:r>
            <a:r>
              <a:rPr lang="ru-RU" b="1" dirty="0" smtClean="0">
                <a:solidFill>
                  <a:schemeClr val="bg1"/>
                </a:solidFill>
              </a:rPr>
              <a:t/>
            </a:r>
            <a:br>
              <a:rPr lang="ru-RU" b="1" dirty="0" smtClean="0">
                <a:solidFill>
                  <a:schemeClr val="bg1"/>
                </a:solidFill>
              </a:rPr>
            </a:br>
            <a:endParaRPr lang="ru-RU" b="1" dirty="0">
              <a:solidFill>
                <a:schemeClr val="bg1"/>
              </a:solidFill>
            </a:endParaRPr>
          </a:p>
        </p:txBody>
      </p:sp>
      <p:pic>
        <p:nvPicPr>
          <p:cNvPr id="4" name="Picture 13" descr="Рисунок1"/>
          <p:cNvPicPr>
            <a:picLocks noChangeAspect="1" noChangeArrowheads="1" noCrop="1"/>
          </p:cNvPicPr>
          <p:nvPr/>
        </p:nvPicPr>
        <p:blipFill>
          <a:blip r:embed="rId2"/>
          <a:srcRect/>
          <a:stretch>
            <a:fillRect/>
          </a:stretch>
        </p:blipFill>
        <p:spPr bwMode="auto">
          <a:xfrm>
            <a:off x="6357938" y="642938"/>
            <a:ext cx="2786062" cy="6215062"/>
          </a:xfrm>
          <a:prstGeom prst="rect">
            <a:avLst/>
          </a:prstGeom>
          <a:noFill/>
          <a:ln w="9525">
            <a:noFill/>
            <a:miter lim="800000"/>
            <a:headEnd/>
            <a:tailEnd/>
          </a:ln>
        </p:spPr>
      </p:pic>
    </p:spTree>
  </p:cSld>
  <p:clrMapOvr>
    <a:masterClrMapping/>
  </p:clrMapOvr>
  <p:transition advTm="299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10" name="Picture 13" descr="Рисунок1"/>
          <p:cNvPicPr>
            <a:picLocks noChangeAspect="1" noChangeArrowheads="1" noCrop="1"/>
          </p:cNvPicPr>
          <p:nvPr/>
        </p:nvPicPr>
        <p:blipFill>
          <a:blip r:embed="rId3"/>
          <a:srcRect/>
          <a:stretch>
            <a:fillRect/>
          </a:stretch>
        </p:blipFill>
        <p:spPr bwMode="auto">
          <a:xfrm>
            <a:off x="5429250" y="2786063"/>
            <a:ext cx="1285875" cy="2312987"/>
          </a:xfrm>
          <a:prstGeom prst="rect">
            <a:avLst/>
          </a:prstGeom>
          <a:noFill/>
          <a:ln w="9525">
            <a:noFill/>
            <a:miter lim="800000"/>
            <a:headEnd/>
            <a:tailEnd/>
          </a:ln>
        </p:spPr>
      </p:pic>
      <p:sp>
        <p:nvSpPr>
          <p:cNvPr id="3" name="Содержимое 2"/>
          <p:cNvSpPr>
            <a:spLocks noGrp="1"/>
          </p:cNvSpPr>
          <p:nvPr>
            <p:ph idx="1"/>
          </p:nvPr>
        </p:nvSpPr>
        <p:spPr>
          <a:xfrm>
            <a:off x="0" y="2000250"/>
            <a:ext cx="8286750" cy="1000125"/>
          </a:xfrm>
        </p:spPr>
        <p:txBody>
          <a:bodyPr/>
          <a:lstStyle/>
          <a:p>
            <a:pPr>
              <a:buFont typeface="Arial" charset="0"/>
              <a:buNone/>
            </a:pPr>
            <a:r>
              <a:rPr lang="ru-RU" b="1" smtClean="0">
                <a:solidFill>
                  <a:srgbClr val="7030A0"/>
                </a:solidFill>
              </a:rPr>
              <a:t>   Спичка – невеличка, а _______ великан</a:t>
            </a:r>
            <a:endParaRPr lang="ru-RU" smtClean="0">
              <a:solidFill>
                <a:srgbClr val="7030A0"/>
              </a:solidFill>
            </a:endParaRPr>
          </a:p>
        </p:txBody>
      </p:sp>
      <p:sp>
        <p:nvSpPr>
          <p:cNvPr id="21508" name="Прямоугольник 4"/>
          <p:cNvSpPr>
            <a:spLocks noChangeArrowheads="1"/>
          </p:cNvSpPr>
          <p:nvPr/>
        </p:nvSpPr>
        <p:spPr bwMode="auto">
          <a:xfrm>
            <a:off x="7286625" y="6429375"/>
            <a:ext cx="1857375" cy="369888"/>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4"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6" name="Заголовок 5"/>
          <p:cNvSpPr>
            <a:spLocks noGrp="1"/>
          </p:cNvSpPr>
          <p:nvPr>
            <p:ph type="title"/>
          </p:nvPr>
        </p:nvSpPr>
        <p:spPr>
          <a:xfrm>
            <a:off x="1500166" y="0"/>
            <a:ext cx="6153671" cy="923330"/>
          </a:xfrm>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fontAlgn="auto">
              <a:spcAft>
                <a:spcPts val="0"/>
              </a:spcAft>
              <a:defRPr/>
            </a:pPr>
            <a:r>
              <a:rPr lang="ru-RU" sz="5400" b="1" dirty="0" smtClean="0">
                <a:ln/>
                <a:solidFill>
                  <a:srgbClr val="00682F"/>
                </a:solidFill>
              </a:rPr>
              <a:t>Народная мудрость</a:t>
            </a:r>
            <a:endParaRPr lang="ru-RU" sz="5400" b="1" dirty="0">
              <a:ln/>
            </a:endParaRPr>
          </a:p>
        </p:txBody>
      </p:sp>
      <p:sp>
        <p:nvSpPr>
          <p:cNvPr id="7" name="Содержимое 2"/>
          <p:cNvSpPr txBox="1">
            <a:spLocks/>
          </p:cNvSpPr>
          <p:nvPr/>
        </p:nvSpPr>
        <p:spPr bwMode="auto">
          <a:xfrm>
            <a:off x="1214438" y="4786313"/>
            <a:ext cx="7015162" cy="1285875"/>
          </a:xfrm>
          <a:prstGeom prst="rect">
            <a:avLst/>
          </a:prstGeom>
          <a:noFill/>
          <a:ln w="9525">
            <a:noFill/>
            <a:miter lim="800000"/>
            <a:headEnd/>
            <a:tailEnd/>
          </a:ln>
        </p:spPr>
        <p:txBody>
          <a:bodyPr/>
          <a:lstStyle/>
          <a:p>
            <a:pPr marL="342900" indent="-342900">
              <a:spcBef>
                <a:spcPct val="20000"/>
              </a:spcBef>
              <a:buFont typeface="Arial" charset="0"/>
              <a:buNone/>
            </a:pPr>
            <a:r>
              <a:rPr lang="ru-RU" sz="3200">
                <a:solidFill>
                  <a:srgbClr val="00B0F0"/>
                </a:solidFill>
                <a:latin typeface="Calibri" pitchFamily="34" charset="0"/>
              </a:rPr>
              <a:t>ОТВЕТ:</a:t>
            </a:r>
          </a:p>
          <a:p>
            <a:pPr marL="342900" indent="-342900">
              <a:spcBef>
                <a:spcPct val="20000"/>
              </a:spcBef>
            </a:pPr>
            <a:r>
              <a:rPr lang="ru-RU" sz="3200" b="1">
                <a:solidFill>
                  <a:srgbClr val="00B0F0"/>
                </a:solidFill>
                <a:latin typeface="Calibri" pitchFamily="34" charset="0"/>
              </a:rPr>
              <a:t>Спичка – невеличка, а </a:t>
            </a:r>
            <a:r>
              <a:rPr lang="ru-RU" sz="3200" b="1" u="sng">
                <a:solidFill>
                  <a:srgbClr val="00B0F0"/>
                </a:solidFill>
                <a:latin typeface="Calibri" pitchFamily="34" charset="0"/>
              </a:rPr>
              <a:t>огонь </a:t>
            </a:r>
            <a:r>
              <a:rPr lang="ru-RU" sz="3200" b="1">
                <a:solidFill>
                  <a:srgbClr val="00B0F0"/>
                </a:solidFill>
                <a:latin typeface="Calibri" pitchFamily="34" charset="0"/>
              </a:rPr>
              <a:t>великан</a:t>
            </a:r>
            <a:endParaRPr lang="ru-RU" sz="3200">
              <a:solidFill>
                <a:srgbClr val="00B0F0"/>
              </a:solidFill>
              <a:latin typeface="Calibri" pitchFamily="34" charset="0"/>
            </a:endParaRPr>
          </a:p>
        </p:txBody>
      </p:sp>
      <p:sp>
        <p:nvSpPr>
          <p:cNvPr id="8" name="Прямоугольник 7"/>
          <p:cNvSpPr>
            <a:spLocks noChangeArrowheads="1"/>
          </p:cNvSpPr>
          <p:nvPr/>
        </p:nvSpPr>
        <p:spPr bwMode="auto">
          <a:xfrm>
            <a:off x="1214438" y="1214438"/>
            <a:ext cx="6215062" cy="523875"/>
          </a:xfrm>
          <a:prstGeom prst="rect">
            <a:avLst/>
          </a:prstGeom>
          <a:noFill/>
          <a:ln w="9525">
            <a:noFill/>
            <a:miter lim="800000"/>
            <a:headEnd/>
            <a:tailEnd/>
          </a:ln>
        </p:spPr>
        <p:txBody>
          <a:bodyPr>
            <a:spAutoFit/>
          </a:bodyPr>
          <a:lstStyle/>
          <a:p>
            <a:pPr algn="ctr"/>
            <a:r>
              <a:rPr lang="ru-RU" sz="2800" b="1">
                <a:latin typeface="Calibri" pitchFamily="34" charset="0"/>
              </a:rPr>
              <a:t>вставь пропущенное слово</a:t>
            </a:r>
            <a:endParaRPr lang="ru-RU" sz="2800">
              <a:latin typeface="Calibri" pitchFamily="34" charset="0"/>
            </a:endParaRPr>
          </a:p>
        </p:txBody>
      </p:sp>
      <p:sp>
        <p:nvSpPr>
          <p:cNvPr id="9" name="Прямоугольник 8"/>
          <p:cNvSpPr>
            <a:spLocks noChangeArrowheads="1"/>
          </p:cNvSpPr>
          <p:nvPr/>
        </p:nvSpPr>
        <p:spPr bwMode="auto">
          <a:xfrm>
            <a:off x="0" y="3286125"/>
            <a:ext cx="2286000" cy="523875"/>
          </a:xfrm>
          <a:prstGeom prst="rect">
            <a:avLst/>
          </a:prstGeom>
          <a:noFill/>
          <a:ln w="9525">
            <a:noFill/>
            <a:miter lim="800000"/>
            <a:headEnd/>
            <a:tailEnd/>
          </a:ln>
        </p:spPr>
        <p:txBody>
          <a:bodyPr>
            <a:spAutoFit/>
          </a:bodyPr>
          <a:lstStyle/>
          <a:p>
            <a:r>
              <a:rPr lang="ru-RU" sz="2800" b="1">
                <a:solidFill>
                  <a:srgbClr val="C00000"/>
                </a:solidFill>
                <a:latin typeface="Calibri" pitchFamily="34" charset="0"/>
              </a:rPr>
              <a:t>ПОДСКАЗКА: </a:t>
            </a:r>
            <a:endParaRPr lang="ru-RU" sz="2800">
              <a:solidFill>
                <a:srgbClr val="C00000"/>
              </a:solidFill>
              <a:latin typeface="Calibri" pitchFamily="34" charset="0"/>
            </a:endParaRPr>
          </a:p>
        </p:txBody>
      </p:sp>
      <p:pic>
        <p:nvPicPr>
          <p:cNvPr id="11" name="Picture 4" descr="C:\Users\Светлана\Desktop\картинки\Pic_anima\разное\flame.gif"/>
          <p:cNvPicPr>
            <a:picLocks noChangeAspect="1" noChangeArrowheads="1" noCrop="1"/>
          </p:cNvPicPr>
          <p:nvPr/>
        </p:nvPicPr>
        <p:blipFill>
          <a:blip r:embed="rId5"/>
          <a:srcRect/>
          <a:stretch>
            <a:fillRect/>
          </a:stretch>
        </p:blipFill>
        <p:spPr bwMode="auto">
          <a:xfrm>
            <a:off x="2214563" y="3357563"/>
            <a:ext cx="1028700" cy="1457325"/>
          </a:xfrm>
          <a:prstGeom prst="rect">
            <a:avLst/>
          </a:prstGeom>
          <a:noFill/>
          <a:ln w="9525">
            <a:noFill/>
            <a:miter lim="800000"/>
            <a:headEnd/>
            <a:tailEnd/>
          </a:ln>
        </p:spPr>
      </p:pic>
      <p:sp>
        <p:nvSpPr>
          <p:cNvPr id="12" name="Содержимое 2"/>
          <p:cNvSpPr txBox="1">
            <a:spLocks/>
          </p:cNvSpPr>
          <p:nvPr/>
        </p:nvSpPr>
        <p:spPr bwMode="auto">
          <a:xfrm>
            <a:off x="3286125" y="3643313"/>
            <a:ext cx="2143125" cy="642937"/>
          </a:xfrm>
          <a:prstGeom prst="rect">
            <a:avLst/>
          </a:prstGeom>
          <a:noFill/>
          <a:ln w="9525">
            <a:noFill/>
            <a:miter lim="800000"/>
            <a:headEnd/>
            <a:tailEnd/>
          </a:ln>
        </p:spPr>
        <p:txBody>
          <a:bodyPr/>
          <a:lstStyle/>
          <a:p>
            <a:pPr marL="342900" indent="-342900">
              <a:spcBef>
                <a:spcPct val="20000"/>
              </a:spcBef>
              <a:buFont typeface="Arial" charset="0"/>
              <a:buNone/>
            </a:pPr>
            <a:r>
              <a:rPr lang="ru-RU" sz="2400" b="1">
                <a:solidFill>
                  <a:srgbClr val="7030A0"/>
                </a:solidFill>
                <a:latin typeface="Calibri" pitchFamily="34" charset="0"/>
              </a:rPr>
              <a:t>– невеличка, а</a:t>
            </a:r>
            <a:endParaRPr lang="ru-RU" sz="2400">
              <a:solidFill>
                <a:srgbClr val="7030A0"/>
              </a:solidFill>
              <a:latin typeface="Calibri" pitchFamily="34" charset="0"/>
            </a:endParaRPr>
          </a:p>
        </p:txBody>
      </p:sp>
      <p:sp>
        <p:nvSpPr>
          <p:cNvPr id="13" name="TextBox 12"/>
          <p:cNvSpPr txBox="1">
            <a:spLocks noChangeArrowheads="1"/>
          </p:cNvSpPr>
          <p:nvPr/>
        </p:nvSpPr>
        <p:spPr bwMode="auto">
          <a:xfrm>
            <a:off x="6929438" y="3643313"/>
            <a:ext cx="1500187" cy="461962"/>
          </a:xfrm>
          <a:prstGeom prst="rect">
            <a:avLst/>
          </a:prstGeom>
          <a:noFill/>
          <a:ln w="9525">
            <a:noFill/>
            <a:miter lim="800000"/>
            <a:headEnd/>
            <a:tailEnd/>
          </a:ln>
        </p:spPr>
        <p:txBody>
          <a:bodyPr>
            <a:spAutoFit/>
          </a:bodyPr>
          <a:lstStyle/>
          <a:p>
            <a:r>
              <a:rPr lang="ru-RU" sz="2400" b="1">
                <a:solidFill>
                  <a:srgbClr val="7030A0"/>
                </a:solidFill>
                <a:latin typeface="Calibri" pitchFamily="34" charset="0"/>
              </a:rPr>
              <a:t>великан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par>
                                <p:cTn id="15" presetID="7" presetClass="entr" presetSubtype="8"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1000" fill="hold"/>
                                        <p:tgtEl>
                                          <p:spTgt spid="11"/>
                                        </p:tgtEl>
                                        <p:attrNameLst>
                                          <p:attrName>ppt_x</p:attrName>
                                        </p:attrNameLst>
                                      </p:cBhvr>
                                      <p:tavLst>
                                        <p:tav tm="0">
                                          <p:val>
                                            <p:strVal val="#ppt_x"/>
                                          </p:val>
                                        </p:tav>
                                        <p:tav tm="100000">
                                          <p:val>
                                            <p:strVal val="#ppt_x"/>
                                          </p:val>
                                        </p:tav>
                                      </p:tavLst>
                                    </p:anim>
                                    <p:anim calcmode="lin" valueType="num">
                                      <p:cBhvr additive="base">
                                        <p:cTn id="28" dur="10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0-#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0-#ppt_w/2"/>
                                          </p:val>
                                        </p:tav>
                                        <p:tav tm="100000">
                                          <p:val>
                                            <p:strVal val="#ppt_x"/>
                                          </p:val>
                                        </p:tav>
                                      </p:tavLst>
                                    </p:anim>
                                    <p:anim calcmode="lin" valueType="num">
                                      <p:cBhvr additive="base">
                                        <p:cTn id="4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strVal val="#ppt_w*0.70"/>
                                          </p:val>
                                        </p:tav>
                                        <p:tav tm="100000">
                                          <p:val>
                                            <p:strVal val="#ppt_w"/>
                                          </p:val>
                                        </p:tav>
                                      </p:tavLst>
                                    </p:anim>
                                    <p:anim calcmode="lin" valueType="num">
                                      <p:cBhvr>
                                        <p:cTn id="46" dur="1000" fill="hold"/>
                                        <p:tgtEl>
                                          <p:spTgt spid="7"/>
                                        </p:tgtEl>
                                        <p:attrNameLst>
                                          <p:attrName>ppt_h</p:attrName>
                                        </p:attrNameLst>
                                      </p:cBhvr>
                                      <p:tavLst>
                                        <p:tav tm="0">
                                          <p:val>
                                            <p:strVal val="#ppt_h"/>
                                          </p:val>
                                        </p:tav>
                                        <p:tav tm="100000">
                                          <p:val>
                                            <p:strVal val="#ppt_h"/>
                                          </p:val>
                                        </p:tav>
                                      </p:tavLst>
                                    </p:anim>
                                    <p:animEffect transition="in" filter="fade">
                                      <p:cBhvr>
                                        <p:cTn id="4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9"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0" scaled="1"/>
        </a:gradFill>
        <a:effectLst/>
      </p:bgPr>
    </p:bg>
    <p:spTree>
      <p:nvGrpSpPr>
        <p:cNvPr id="1" name=""/>
        <p:cNvGrpSpPr/>
        <p:nvPr/>
      </p:nvGrpSpPr>
      <p:grpSpPr>
        <a:xfrm>
          <a:off x="0" y="0"/>
          <a:ext cx="0" cy="0"/>
          <a:chOff x="0" y="0"/>
          <a:chExt cx="0" cy="0"/>
        </a:xfrm>
      </p:grpSpPr>
      <p:grpSp>
        <p:nvGrpSpPr>
          <p:cNvPr id="2" name="Группа 7"/>
          <p:cNvGrpSpPr>
            <a:grpSpLocks/>
          </p:cNvGrpSpPr>
          <p:nvPr/>
        </p:nvGrpSpPr>
        <p:grpSpPr bwMode="auto">
          <a:xfrm>
            <a:off x="0" y="4786313"/>
            <a:ext cx="9144000" cy="2071687"/>
            <a:chOff x="0" y="4572008"/>
            <a:chExt cx="9144000" cy="2285992"/>
          </a:xfrm>
        </p:grpSpPr>
        <p:pic>
          <p:nvPicPr>
            <p:cNvPr id="22535" name="Picture 13" descr="Рисунок1"/>
            <p:cNvPicPr>
              <a:picLocks noChangeAspect="1" noChangeArrowheads="1" noCrop="1"/>
            </p:cNvPicPr>
            <p:nvPr/>
          </p:nvPicPr>
          <p:blipFill>
            <a:blip r:embed="rId2"/>
            <a:srcRect/>
            <a:stretch>
              <a:fillRect/>
            </a:stretch>
          </p:blipFill>
          <p:spPr bwMode="auto">
            <a:xfrm>
              <a:off x="4241843" y="6215082"/>
              <a:ext cx="740314" cy="642918"/>
            </a:xfrm>
            <a:prstGeom prst="rect">
              <a:avLst/>
            </a:prstGeom>
            <a:noFill/>
            <a:ln w="9525">
              <a:noFill/>
              <a:miter lim="800000"/>
              <a:headEnd/>
              <a:tailEnd/>
            </a:ln>
          </p:spPr>
        </p:pic>
        <p:pic>
          <p:nvPicPr>
            <p:cNvPr id="22536" name="Picture 13" descr="Рисунок1"/>
            <p:cNvPicPr>
              <a:picLocks noChangeAspect="1" noChangeArrowheads="1" noCrop="1"/>
            </p:cNvPicPr>
            <p:nvPr/>
          </p:nvPicPr>
          <p:blipFill>
            <a:blip r:embed="rId2"/>
            <a:srcRect/>
            <a:stretch>
              <a:fillRect/>
            </a:stretch>
          </p:blipFill>
          <p:spPr bwMode="auto">
            <a:xfrm>
              <a:off x="0" y="5786454"/>
              <a:ext cx="740314" cy="1071546"/>
            </a:xfrm>
            <a:prstGeom prst="rect">
              <a:avLst/>
            </a:prstGeom>
            <a:noFill/>
            <a:ln w="9525">
              <a:noFill/>
              <a:miter lim="800000"/>
              <a:headEnd/>
              <a:tailEnd/>
            </a:ln>
          </p:spPr>
        </p:pic>
        <p:pic>
          <p:nvPicPr>
            <p:cNvPr id="22537" name="Picture 13" descr="Рисунок1"/>
            <p:cNvPicPr>
              <a:picLocks noChangeAspect="1" noChangeArrowheads="1" noCrop="1"/>
            </p:cNvPicPr>
            <p:nvPr/>
          </p:nvPicPr>
          <p:blipFill>
            <a:blip r:embed="rId2"/>
            <a:srcRect/>
            <a:stretch>
              <a:fillRect/>
            </a:stretch>
          </p:blipFill>
          <p:spPr bwMode="auto">
            <a:xfrm>
              <a:off x="4962162" y="5929330"/>
              <a:ext cx="740314" cy="928670"/>
            </a:xfrm>
            <a:prstGeom prst="rect">
              <a:avLst/>
            </a:prstGeom>
            <a:noFill/>
            <a:ln w="9525">
              <a:noFill/>
              <a:miter lim="800000"/>
              <a:headEnd/>
              <a:tailEnd/>
            </a:ln>
          </p:spPr>
        </p:pic>
        <p:pic>
          <p:nvPicPr>
            <p:cNvPr id="22538" name="Picture 13" descr="Рисунок1"/>
            <p:cNvPicPr>
              <a:picLocks noChangeAspect="1" noChangeArrowheads="1" noCrop="1"/>
            </p:cNvPicPr>
            <p:nvPr/>
          </p:nvPicPr>
          <p:blipFill>
            <a:blip r:embed="rId2"/>
            <a:srcRect/>
            <a:stretch>
              <a:fillRect/>
            </a:stretch>
          </p:blipFill>
          <p:spPr bwMode="auto">
            <a:xfrm>
              <a:off x="6322764" y="5643578"/>
              <a:ext cx="740314" cy="1214422"/>
            </a:xfrm>
            <a:prstGeom prst="rect">
              <a:avLst/>
            </a:prstGeom>
            <a:noFill/>
            <a:ln w="9525">
              <a:noFill/>
              <a:miter lim="800000"/>
              <a:headEnd/>
              <a:tailEnd/>
            </a:ln>
          </p:spPr>
        </p:pic>
        <p:pic>
          <p:nvPicPr>
            <p:cNvPr id="22539" name="Picture 13" descr="Рисунок1"/>
            <p:cNvPicPr>
              <a:picLocks noChangeAspect="1" noChangeArrowheads="1" noCrop="1"/>
            </p:cNvPicPr>
            <p:nvPr/>
          </p:nvPicPr>
          <p:blipFill>
            <a:blip r:embed="rId2"/>
            <a:srcRect/>
            <a:stretch>
              <a:fillRect/>
            </a:stretch>
          </p:blipFill>
          <p:spPr bwMode="auto">
            <a:xfrm>
              <a:off x="7043084" y="6215082"/>
              <a:ext cx="740314" cy="642918"/>
            </a:xfrm>
            <a:prstGeom prst="rect">
              <a:avLst/>
            </a:prstGeom>
            <a:noFill/>
            <a:ln w="9525">
              <a:noFill/>
              <a:miter lim="800000"/>
              <a:headEnd/>
              <a:tailEnd/>
            </a:ln>
          </p:spPr>
        </p:pic>
        <p:pic>
          <p:nvPicPr>
            <p:cNvPr id="22540" name="Picture 13" descr="Рисунок1"/>
            <p:cNvPicPr>
              <a:picLocks noChangeAspect="1" noChangeArrowheads="1" noCrop="1"/>
            </p:cNvPicPr>
            <p:nvPr/>
          </p:nvPicPr>
          <p:blipFill>
            <a:blip r:embed="rId2"/>
            <a:srcRect/>
            <a:stretch>
              <a:fillRect/>
            </a:stretch>
          </p:blipFill>
          <p:spPr bwMode="auto">
            <a:xfrm>
              <a:off x="7763403" y="5786454"/>
              <a:ext cx="740314" cy="1071546"/>
            </a:xfrm>
            <a:prstGeom prst="rect">
              <a:avLst/>
            </a:prstGeom>
            <a:noFill/>
            <a:ln w="9525">
              <a:noFill/>
              <a:miter lim="800000"/>
              <a:headEnd/>
              <a:tailEnd/>
            </a:ln>
          </p:spPr>
        </p:pic>
        <p:pic>
          <p:nvPicPr>
            <p:cNvPr id="22541" name="Picture 13" descr="Рисунок1"/>
            <p:cNvPicPr>
              <a:picLocks noChangeAspect="1" noChangeArrowheads="1" noCrop="1"/>
            </p:cNvPicPr>
            <p:nvPr/>
          </p:nvPicPr>
          <p:blipFill>
            <a:blip r:embed="rId2"/>
            <a:srcRect/>
            <a:stretch>
              <a:fillRect/>
            </a:stretch>
          </p:blipFill>
          <p:spPr bwMode="auto">
            <a:xfrm>
              <a:off x="8403686" y="4572008"/>
              <a:ext cx="740314" cy="2285992"/>
            </a:xfrm>
            <a:prstGeom prst="rect">
              <a:avLst/>
            </a:prstGeom>
            <a:noFill/>
            <a:ln w="9525">
              <a:noFill/>
              <a:miter lim="800000"/>
              <a:headEnd/>
              <a:tailEnd/>
            </a:ln>
          </p:spPr>
        </p:pic>
        <p:pic>
          <p:nvPicPr>
            <p:cNvPr id="22542" name="Picture 13" descr="Рисунок1"/>
            <p:cNvPicPr>
              <a:picLocks noChangeAspect="1" noChangeArrowheads="1" noCrop="1"/>
            </p:cNvPicPr>
            <p:nvPr/>
          </p:nvPicPr>
          <p:blipFill>
            <a:blip r:embed="rId2"/>
            <a:srcRect/>
            <a:stretch>
              <a:fillRect/>
            </a:stretch>
          </p:blipFill>
          <p:spPr bwMode="auto">
            <a:xfrm>
              <a:off x="2881240" y="6072206"/>
              <a:ext cx="740314" cy="785794"/>
            </a:xfrm>
            <a:prstGeom prst="rect">
              <a:avLst/>
            </a:prstGeom>
            <a:noFill/>
            <a:ln w="9525">
              <a:noFill/>
              <a:miter lim="800000"/>
              <a:headEnd/>
              <a:tailEnd/>
            </a:ln>
          </p:spPr>
        </p:pic>
        <p:pic>
          <p:nvPicPr>
            <p:cNvPr id="22543" name="Picture 13" descr="Рисунок1"/>
            <p:cNvPicPr>
              <a:picLocks noChangeAspect="1" noChangeArrowheads="1" noCrop="1"/>
            </p:cNvPicPr>
            <p:nvPr/>
          </p:nvPicPr>
          <p:blipFill>
            <a:blip r:embed="rId2"/>
            <a:srcRect/>
            <a:stretch>
              <a:fillRect/>
            </a:stretch>
          </p:blipFill>
          <p:spPr bwMode="auto">
            <a:xfrm>
              <a:off x="2160921" y="6357958"/>
              <a:ext cx="740314" cy="500042"/>
            </a:xfrm>
            <a:prstGeom prst="rect">
              <a:avLst/>
            </a:prstGeom>
            <a:noFill/>
            <a:ln w="9525">
              <a:noFill/>
              <a:miter lim="800000"/>
              <a:headEnd/>
              <a:tailEnd/>
            </a:ln>
          </p:spPr>
        </p:pic>
        <p:pic>
          <p:nvPicPr>
            <p:cNvPr id="22544" name="Picture 13" descr="Рисунок1"/>
            <p:cNvPicPr>
              <a:picLocks noChangeAspect="1" noChangeArrowheads="1" noCrop="1"/>
            </p:cNvPicPr>
            <p:nvPr/>
          </p:nvPicPr>
          <p:blipFill>
            <a:blip r:embed="rId2"/>
            <a:srcRect/>
            <a:stretch>
              <a:fillRect/>
            </a:stretch>
          </p:blipFill>
          <p:spPr bwMode="auto">
            <a:xfrm>
              <a:off x="1440602" y="5500702"/>
              <a:ext cx="740314" cy="1357298"/>
            </a:xfrm>
            <a:prstGeom prst="rect">
              <a:avLst/>
            </a:prstGeom>
            <a:noFill/>
            <a:ln w="9525">
              <a:noFill/>
              <a:miter lim="800000"/>
              <a:headEnd/>
              <a:tailEnd/>
            </a:ln>
          </p:spPr>
        </p:pic>
        <p:pic>
          <p:nvPicPr>
            <p:cNvPr id="22545" name="Picture 13" descr="Рисунок1"/>
            <p:cNvPicPr>
              <a:picLocks noChangeAspect="1" noChangeArrowheads="1" noCrop="1"/>
            </p:cNvPicPr>
            <p:nvPr/>
          </p:nvPicPr>
          <p:blipFill>
            <a:blip r:embed="rId2"/>
            <a:srcRect/>
            <a:stretch>
              <a:fillRect/>
            </a:stretch>
          </p:blipFill>
          <p:spPr bwMode="auto">
            <a:xfrm>
              <a:off x="720283" y="6215082"/>
              <a:ext cx="740314" cy="642918"/>
            </a:xfrm>
            <a:prstGeom prst="rect">
              <a:avLst/>
            </a:prstGeom>
            <a:noFill/>
            <a:ln w="9525">
              <a:noFill/>
              <a:miter lim="800000"/>
              <a:headEnd/>
              <a:tailEnd/>
            </a:ln>
          </p:spPr>
        </p:pic>
        <p:pic>
          <p:nvPicPr>
            <p:cNvPr id="22546" name="Picture 13" descr="Рисунок1"/>
            <p:cNvPicPr>
              <a:picLocks noChangeAspect="1" noChangeArrowheads="1" noCrop="1"/>
            </p:cNvPicPr>
            <p:nvPr/>
          </p:nvPicPr>
          <p:blipFill>
            <a:blip r:embed="rId2"/>
            <a:srcRect/>
            <a:stretch>
              <a:fillRect/>
            </a:stretch>
          </p:blipFill>
          <p:spPr bwMode="auto">
            <a:xfrm>
              <a:off x="5682481" y="6500834"/>
              <a:ext cx="740314" cy="357166"/>
            </a:xfrm>
            <a:prstGeom prst="rect">
              <a:avLst/>
            </a:prstGeom>
            <a:noFill/>
            <a:ln w="9525">
              <a:noFill/>
              <a:miter lim="800000"/>
              <a:headEnd/>
              <a:tailEnd/>
            </a:ln>
          </p:spPr>
        </p:pic>
        <p:pic>
          <p:nvPicPr>
            <p:cNvPr id="22547" name="Picture 13" descr="Рисунок1"/>
            <p:cNvPicPr>
              <a:picLocks noChangeAspect="1" noChangeArrowheads="1" noCrop="1"/>
            </p:cNvPicPr>
            <p:nvPr/>
          </p:nvPicPr>
          <p:blipFill>
            <a:blip r:embed="rId2"/>
            <a:srcRect/>
            <a:stretch>
              <a:fillRect/>
            </a:stretch>
          </p:blipFill>
          <p:spPr bwMode="auto">
            <a:xfrm>
              <a:off x="3521524" y="5715016"/>
              <a:ext cx="740314" cy="1142984"/>
            </a:xfrm>
            <a:prstGeom prst="rect">
              <a:avLst/>
            </a:prstGeom>
            <a:noFill/>
            <a:ln w="9525">
              <a:noFill/>
              <a:miter lim="800000"/>
              <a:headEnd/>
              <a:tailEnd/>
            </a:ln>
          </p:spPr>
        </p:pic>
      </p:grpSp>
      <p:sp>
        <p:nvSpPr>
          <p:cNvPr id="3" name="Содержимое 2"/>
          <p:cNvSpPr>
            <a:spLocks noGrp="1"/>
          </p:cNvSpPr>
          <p:nvPr>
            <p:ph idx="1"/>
          </p:nvPr>
        </p:nvSpPr>
        <p:spPr>
          <a:xfrm>
            <a:off x="500063" y="928688"/>
            <a:ext cx="5900737" cy="4043362"/>
          </a:xfrm>
        </p:spPr>
        <p:txBody>
          <a:bodyPr>
            <a:normAutofit/>
          </a:bodyPr>
          <a:lstStyle/>
          <a:p>
            <a:pPr>
              <a:lnSpc>
                <a:spcPct val="80000"/>
              </a:lnSpc>
              <a:buFont typeface="Arial" charset="0"/>
              <a:buNone/>
            </a:pPr>
            <a:r>
              <a:rPr lang="ru-RU" sz="2200" b="1" smtClean="0">
                <a:latin typeface="Verdana" pitchFamily="34" charset="0"/>
                <a:ea typeface="Verdana" pitchFamily="34" charset="0"/>
                <a:cs typeface="Verdana" pitchFamily="34" charset="0"/>
              </a:rPr>
              <a:t>	«Сам принес воды, сам набрал веток и сосновых шишек, сам развел у входа в пещеру костер, такой шумный, что закачались ветки на высокой сосне. Сам сварил какао на воде:</a:t>
            </a:r>
          </a:p>
          <a:p>
            <a:pPr>
              <a:lnSpc>
                <a:spcPct val="80000"/>
              </a:lnSpc>
              <a:buFont typeface="Arial" charset="0"/>
              <a:buNone/>
            </a:pPr>
            <a:r>
              <a:rPr lang="ru-RU" sz="2200" b="1" smtClean="0">
                <a:latin typeface="Verdana" pitchFamily="34" charset="0"/>
                <a:ea typeface="Verdana" pitchFamily="34" charset="0"/>
                <a:cs typeface="Verdana" pitchFamily="34" charset="0"/>
              </a:rPr>
              <a:t>	- Живо! Садись завтракать.</a:t>
            </a:r>
          </a:p>
          <a:p>
            <a:pPr>
              <a:lnSpc>
                <a:spcPct val="80000"/>
              </a:lnSpc>
              <a:buFont typeface="Arial" charset="0"/>
              <a:buNone/>
            </a:pPr>
            <a:r>
              <a:rPr lang="ru-RU" sz="2200" b="1" smtClean="0">
                <a:latin typeface="Verdana" pitchFamily="34" charset="0"/>
                <a:ea typeface="Verdana" pitchFamily="34" charset="0"/>
                <a:cs typeface="Verdana" pitchFamily="34" charset="0"/>
              </a:rPr>
              <a:t>	Они видели дымок костра у корней старой сосны, но им и в голову не пришло, что в этой пещере скрывались деревянные человечки, да еще зажгли костер»</a:t>
            </a:r>
            <a:endParaRPr lang="ru-RU" sz="2200" smtClean="0"/>
          </a:p>
        </p:txBody>
      </p:sp>
      <p:sp>
        <p:nvSpPr>
          <p:cNvPr id="5" name="Прямоугольник 4"/>
          <p:cNvSpPr>
            <a:spLocks noChangeArrowheads="1"/>
          </p:cNvSpPr>
          <p:nvPr/>
        </p:nvSpPr>
        <p:spPr bwMode="auto">
          <a:xfrm>
            <a:off x="0" y="4857750"/>
            <a:ext cx="8429625" cy="646113"/>
          </a:xfrm>
          <a:prstGeom prst="rect">
            <a:avLst/>
          </a:prstGeom>
          <a:noFill/>
          <a:ln w="9525">
            <a:noFill/>
            <a:miter lim="800000"/>
            <a:headEnd/>
            <a:tailEnd/>
          </a:ln>
        </p:spPr>
        <p:txBody>
          <a:bodyPr>
            <a:spAutoFit/>
          </a:bodyPr>
          <a:lstStyle/>
          <a:p>
            <a:r>
              <a:rPr lang="ru-RU" b="1">
                <a:solidFill>
                  <a:srgbClr val="C00000"/>
                </a:solidFill>
                <a:latin typeface="Verdana" pitchFamily="34" charset="0"/>
                <a:ea typeface="Verdana" pitchFamily="34" charset="0"/>
                <a:cs typeface="Verdana" pitchFamily="34" charset="0"/>
              </a:rPr>
              <a:t>ОТВЕТ: </a:t>
            </a:r>
          </a:p>
          <a:p>
            <a:r>
              <a:rPr lang="ru-RU" b="1">
                <a:solidFill>
                  <a:srgbClr val="00B050"/>
                </a:solidFill>
                <a:latin typeface="Verdana" pitchFamily="34" charset="0"/>
                <a:ea typeface="Verdana" pitchFamily="34" charset="0"/>
                <a:cs typeface="Verdana" pitchFamily="34" charset="0"/>
              </a:rPr>
              <a:t>А.Н.Толстой «Золотой ключик или приключения Буратино»</a:t>
            </a:r>
          </a:p>
        </p:txBody>
      </p:sp>
      <p:sp>
        <p:nvSpPr>
          <p:cNvPr id="22533" name="Прямоугольник 5"/>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На главную</a:t>
            </a:r>
            <a:endParaRPr lang="ru-RU">
              <a:solidFill>
                <a:srgbClr val="0070C0"/>
              </a:solidFill>
              <a:latin typeface="Verdana" pitchFamily="34" charset="0"/>
              <a:ea typeface="Verdana" pitchFamily="34" charset="0"/>
              <a:cs typeface="Verdana" pitchFamily="34" charset="0"/>
            </a:endParaRPr>
          </a:p>
        </p:txBody>
      </p:sp>
      <p:sp>
        <p:nvSpPr>
          <p:cNvPr id="7" name="Заголовок 6"/>
          <p:cNvSpPr>
            <a:spLocks noGrp="1"/>
          </p:cNvSpPr>
          <p:nvPr>
            <p:ph type="title"/>
          </p:nvPr>
        </p:nvSpPr>
        <p:spPr>
          <a:xfrm>
            <a:off x="714348" y="0"/>
            <a:ext cx="7726025" cy="923330"/>
          </a:xfrm>
        </p:spPr>
        <p:txBody>
          <a:bodyPr wrap="none" rtlCol="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fontAlgn="auto">
              <a:spcAft>
                <a:spcPts val="0"/>
              </a:spcAft>
              <a:defRPr/>
            </a:pPr>
            <a:r>
              <a:rPr lang="ru-RU" sz="5400" b="1" dirty="0" smtClean="0">
                <a:ln>
                  <a:prstDash val="solid"/>
                </a:ln>
                <a:solidFill>
                  <a:srgbClr val="7030A0"/>
                </a:solidFill>
                <a:effectLst>
                  <a:outerShdw blurRad="88000" dist="50800" dir="5040000" algn="tl">
                    <a:schemeClr val="accent4">
                      <a:tint val="80000"/>
                      <a:satMod val="250000"/>
                      <a:alpha val="45000"/>
                    </a:schemeClr>
                  </a:outerShdw>
                </a:effectLst>
              </a:rPr>
              <a:t>И в сказках бывает огонь</a:t>
            </a:r>
            <a:endParaRPr lang="ru-RU" sz="5400" b="1" dirty="0">
              <a:ln>
                <a:prstDash val="solid"/>
              </a:ln>
              <a:solidFill>
                <a:srgbClr val="7030A0"/>
              </a:soli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55"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1000" fill="hold"/>
                                        <p:tgtEl>
                                          <p:spTgt spid="7"/>
                                        </p:tgtEl>
                                        <p:attrNameLst>
                                          <p:attrName>ppt_w</p:attrName>
                                        </p:attrNameLst>
                                      </p:cBhvr>
                                      <p:tavLst>
                                        <p:tav tm="0">
                                          <p:val>
                                            <p:strVal val="#ppt_w*0.70"/>
                                          </p:val>
                                        </p:tav>
                                        <p:tav tm="100000">
                                          <p:val>
                                            <p:strVal val="#ppt_w"/>
                                          </p:val>
                                        </p:tav>
                                      </p:tavLst>
                                    </p:anim>
                                    <p:anim calcmode="lin" valueType="num">
                                      <p:cBhvr>
                                        <p:cTn id="11" dur="1000" fill="hold"/>
                                        <p:tgtEl>
                                          <p:spTgt spid="7"/>
                                        </p:tgtEl>
                                        <p:attrNameLst>
                                          <p:attrName>ppt_h</p:attrName>
                                        </p:attrNameLst>
                                      </p:cBhvr>
                                      <p:tavLst>
                                        <p:tav tm="0">
                                          <p:val>
                                            <p:strVal val="#ppt_h"/>
                                          </p:val>
                                        </p:tav>
                                        <p:tav tm="100000">
                                          <p:val>
                                            <p:strVal val="#ppt_h"/>
                                          </p:val>
                                        </p:tav>
                                      </p:tavLst>
                                    </p:anim>
                                    <p:animEffect transition="in" filter="fade">
                                      <p:cBhvr>
                                        <p:cTn id="12" dur="1000"/>
                                        <p:tgtEl>
                                          <p:spTgt spid="7"/>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1000"/>
                                        <p:tgtEl>
                                          <p:spTgt spid="3">
                                            <p:txEl>
                                              <p:pRg st="0" end="0"/>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1000"/>
                                        <p:tgtEl>
                                          <p:spTgt spid="3">
                                            <p:txEl>
                                              <p:pRg st="1" end="1"/>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1000" fill="hold"/>
                                        <p:tgtEl>
                                          <p:spTgt spid="5"/>
                                        </p:tgtEl>
                                        <p:attrNameLst>
                                          <p:attrName>ppt_x</p:attrName>
                                        </p:attrNameLst>
                                      </p:cBhvr>
                                      <p:tavLst>
                                        <p:tav tm="0">
                                          <p:val>
                                            <p:strVal val="#ppt_x"/>
                                          </p:val>
                                        </p:tav>
                                        <p:tav tm="100000">
                                          <p:val>
                                            <p:strVal val="#ppt_x"/>
                                          </p:val>
                                        </p:tav>
                                      </p:tavLst>
                                    </p:anim>
                                    <p:anim calcmode="lin" valueType="num">
                                      <p:cBhvr additive="base">
                                        <p:cTn id="27"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0" scaled="1"/>
        </a:gradFill>
        <a:effectLst/>
      </p:bgPr>
    </p:bg>
    <p:spTree>
      <p:nvGrpSpPr>
        <p:cNvPr id="1" name=""/>
        <p:cNvGrpSpPr/>
        <p:nvPr/>
      </p:nvGrpSpPr>
      <p:grpSpPr>
        <a:xfrm>
          <a:off x="0" y="0"/>
          <a:ext cx="0" cy="0"/>
          <a:chOff x="0" y="0"/>
          <a:chExt cx="0" cy="0"/>
        </a:xfrm>
      </p:grpSpPr>
      <p:grpSp>
        <p:nvGrpSpPr>
          <p:cNvPr id="2" name="Группа 7"/>
          <p:cNvGrpSpPr>
            <a:grpSpLocks/>
          </p:cNvGrpSpPr>
          <p:nvPr/>
        </p:nvGrpSpPr>
        <p:grpSpPr bwMode="auto">
          <a:xfrm>
            <a:off x="0" y="5000625"/>
            <a:ext cx="9144000" cy="1857375"/>
            <a:chOff x="0" y="4572008"/>
            <a:chExt cx="9144000" cy="2285992"/>
          </a:xfrm>
        </p:grpSpPr>
        <p:pic>
          <p:nvPicPr>
            <p:cNvPr id="23559" name="Picture 13" descr="Рисунок1"/>
            <p:cNvPicPr>
              <a:picLocks noChangeAspect="1" noChangeArrowheads="1" noCrop="1"/>
            </p:cNvPicPr>
            <p:nvPr/>
          </p:nvPicPr>
          <p:blipFill>
            <a:blip r:embed="rId2"/>
            <a:srcRect/>
            <a:stretch>
              <a:fillRect/>
            </a:stretch>
          </p:blipFill>
          <p:spPr bwMode="auto">
            <a:xfrm>
              <a:off x="4241843" y="6215082"/>
              <a:ext cx="740314" cy="642918"/>
            </a:xfrm>
            <a:prstGeom prst="rect">
              <a:avLst/>
            </a:prstGeom>
            <a:noFill/>
            <a:ln w="9525">
              <a:noFill/>
              <a:miter lim="800000"/>
              <a:headEnd/>
              <a:tailEnd/>
            </a:ln>
          </p:spPr>
        </p:pic>
        <p:pic>
          <p:nvPicPr>
            <p:cNvPr id="23560" name="Picture 13" descr="Рисунок1"/>
            <p:cNvPicPr>
              <a:picLocks noChangeAspect="1" noChangeArrowheads="1" noCrop="1"/>
            </p:cNvPicPr>
            <p:nvPr/>
          </p:nvPicPr>
          <p:blipFill>
            <a:blip r:embed="rId2"/>
            <a:srcRect/>
            <a:stretch>
              <a:fillRect/>
            </a:stretch>
          </p:blipFill>
          <p:spPr bwMode="auto">
            <a:xfrm>
              <a:off x="0" y="5786454"/>
              <a:ext cx="740314" cy="1071546"/>
            </a:xfrm>
            <a:prstGeom prst="rect">
              <a:avLst/>
            </a:prstGeom>
            <a:noFill/>
            <a:ln w="9525">
              <a:noFill/>
              <a:miter lim="800000"/>
              <a:headEnd/>
              <a:tailEnd/>
            </a:ln>
          </p:spPr>
        </p:pic>
        <p:pic>
          <p:nvPicPr>
            <p:cNvPr id="23561" name="Picture 13" descr="Рисунок1"/>
            <p:cNvPicPr>
              <a:picLocks noChangeAspect="1" noChangeArrowheads="1" noCrop="1"/>
            </p:cNvPicPr>
            <p:nvPr/>
          </p:nvPicPr>
          <p:blipFill>
            <a:blip r:embed="rId2"/>
            <a:srcRect/>
            <a:stretch>
              <a:fillRect/>
            </a:stretch>
          </p:blipFill>
          <p:spPr bwMode="auto">
            <a:xfrm>
              <a:off x="4962162" y="5929330"/>
              <a:ext cx="740314" cy="928670"/>
            </a:xfrm>
            <a:prstGeom prst="rect">
              <a:avLst/>
            </a:prstGeom>
            <a:noFill/>
            <a:ln w="9525">
              <a:noFill/>
              <a:miter lim="800000"/>
              <a:headEnd/>
              <a:tailEnd/>
            </a:ln>
          </p:spPr>
        </p:pic>
        <p:pic>
          <p:nvPicPr>
            <p:cNvPr id="23562" name="Picture 13" descr="Рисунок1"/>
            <p:cNvPicPr>
              <a:picLocks noChangeAspect="1" noChangeArrowheads="1" noCrop="1"/>
            </p:cNvPicPr>
            <p:nvPr/>
          </p:nvPicPr>
          <p:blipFill>
            <a:blip r:embed="rId2"/>
            <a:srcRect/>
            <a:stretch>
              <a:fillRect/>
            </a:stretch>
          </p:blipFill>
          <p:spPr bwMode="auto">
            <a:xfrm>
              <a:off x="6322764" y="5643578"/>
              <a:ext cx="740314" cy="1214422"/>
            </a:xfrm>
            <a:prstGeom prst="rect">
              <a:avLst/>
            </a:prstGeom>
            <a:noFill/>
            <a:ln w="9525">
              <a:noFill/>
              <a:miter lim="800000"/>
              <a:headEnd/>
              <a:tailEnd/>
            </a:ln>
          </p:spPr>
        </p:pic>
        <p:pic>
          <p:nvPicPr>
            <p:cNvPr id="23563" name="Picture 13" descr="Рисунок1"/>
            <p:cNvPicPr>
              <a:picLocks noChangeAspect="1" noChangeArrowheads="1" noCrop="1"/>
            </p:cNvPicPr>
            <p:nvPr/>
          </p:nvPicPr>
          <p:blipFill>
            <a:blip r:embed="rId2"/>
            <a:srcRect/>
            <a:stretch>
              <a:fillRect/>
            </a:stretch>
          </p:blipFill>
          <p:spPr bwMode="auto">
            <a:xfrm>
              <a:off x="7043084" y="6215082"/>
              <a:ext cx="740314" cy="642918"/>
            </a:xfrm>
            <a:prstGeom prst="rect">
              <a:avLst/>
            </a:prstGeom>
            <a:noFill/>
            <a:ln w="9525">
              <a:noFill/>
              <a:miter lim="800000"/>
              <a:headEnd/>
              <a:tailEnd/>
            </a:ln>
          </p:spPr>
        </p:pic>
        <p:pic>
          <p:nvPicPr>
            <p:cNvPr id="23564" name="Picture 13" descr="Рисунок1"/>
            <p:cNvPicPr>
              <a:picLocks noChangeAspect="1" noChangeArrowheads="1" noCrop="1"/>
            </p:cNvPicPr>
            <p:nvPr/>
          </p:nvPicPr>
          <p:blipFill>
            <a:blip r:embed="rId2"/>
            <a:srcRect/>
            <a:stretch>
              <a:fillRect/>
            </a:stretch>
          </p:blipFill>
          <p:spPr bwMode="auto">
            <a:xfrm>
              <a:off x="7763403" y="5786454"/>
              <a:ext cx="740314" cy="1071546"/>
            </a:xfrm>
            <a:prstGeom prst="rect">
              <a:avLst/>
            </a:prstGeom>
            <a:noFill/>
            <a:ln w="9525">
              <a:noFill/>
              <a:miter lim="800000"/>
              <a:headEnd/>
              <a:tailEnd/>
            </a:ln>
          </p:spPr>
        </p:pic>
        <p:pic>
          <p:nvPicPr>
            <p:cNvPr id="23565" name="Picture 13" descr="Рисунок1"/>
            <p:cNvPicPr>
              <a:picLocks noChangeAspect="1" noChangeArrowheads="1" noCrop="1"/>
            </p:cNvPicPr>
            <p:nvPr/>
          </p:nvPicPr>
          <p:blipFill>
            <a:blip r:embed="rId2"/>
            <a:srcRect/>
            <a:stretch>
              <a:fillRect/>
            </a:stretch>
          </p:blipFill>
          <p:spPr bwMode="auto">
            <a:xfrm>
              <a:off x="8403686" y="4572008"/>
              <a:ext cx="740314" cy="2285992"/>
            </a:xfrm>
            <a:prstGeom prst="rect">
              <a:avLst/>
            </a:prstGeom>
            <a:noFill/>
            <a:ln w="9525">
              <a:noFill/>
              <a:miter lim="800000"/>
              <a:headEnd/>
              <a:tailEnd/>
            </a:ln>
          </p:spPr>
        </p:pic>
        <p:pic>
          <p:nvPicPr>
            <p:cNvPr id="23566" name="Picture 13" descr="Рисунок1"/>
            <p:cNvPicPr>
              <a:picLocks noChangeAspect="1" noChangeArrowheads="1" noCrop="1"/>
            </p:cNvPicPr>
            <p:nvPr/>
          </p:nvPicPr>
          <p:blipFill>
            <a:blip r:embed="rId2"/>
            <a:srcRect/>
            <a:stretch>
              <a:fillRect/>
            </a:stretch>
          </p:blipFill>
          <p:spPr bwMode="auto">
            <a:xfrm>
              <a:off x="2881240" y="6072206"/>
              <a:ext cx="740314" cy="785794"/>
            </a:xfrm>
            <a:prstGeom prst="rect">
              <a:avLst/>
            </a:prstGeom>
            <a:noFill/>
            <a:ln w="9525">
              <a:noFill/>
              <a:miter lim="800000"/>
              <a:headEnd/>
              <a:tailEnd/>
            </a:ln>
          </p:spPr>
        </p:pic>
        <p:pic>
          <p:nvPicPr>
            <p:cNvPr id="23567" name="Picture 13" descr="Рисунок1"/>
            <p:cNvPicPr>
              <a:picLocks noChangeAspect="1" noChangeArrowheads="1" noCrop="1"/>
            </p:cNvPicPr>
            <p:nvPr/>
          </p:nvPicPr>
          <p:blipFill>
            <a:blip r:embed="rId2"/>
            <a:srcRect/>
            <a:stretch>
              <a:fillRect/>
            </a:stretch>
          </p:blipFill>
          <p:spPr bwMode="auto">
            <a:xfrm>
              <a:off x="2160921" y="6357958"/>
              <a:ext cx="740314" cy="500042"/>
            </a:xfrm>
            <a:prstGeom prst="rect">
              <a:avLst/>
            </a:prstGeom>
            <a:noFill/>
            <a:ln w="9525">
              <a:noFill/>
              <a:miter lim="800000"/>
              <a:headEnd/>
              <a:tailEnd/>
            </a:ln>
          </p:spPr>
        </p:pic>
        <p:pic>
          <p:nvPicPr>
            <p:cNvPr id="23568" name="Picture 13" descr="Рисунок1"/>
            <p:cNvPicPr>
              <a:picLocks noChangeAspect="1" noChangeArrowheads="1" noCrop="1"/>
            </p:cNvPicPr>
            <p:nvPr/>
          </p:nvPicPr>
          <p:blipFill>
            <a:blip r:embed="rId2"/>
            <a:srcRect/>
            <a:stretch>
              <a:fillRect/>
            </a:stretch>
          </p:blipFill>
          <p:spPr bwMode="auto">
            <a:xfrm>
              <a:off x="1440602" y="5500702"/>
              <a:ext cx="740314" cy="1357298"/>
            </a:xfrm>
            <a:prstGeom prst="rect">
              <a:avLst/>
            </a:prstGeom>
            <a:noFill/>
            <a:ln w="9525">
              <a:noFill/>
              <a:miter lim="800000"/>
              <a:headEnd/>
              <a:tailEnd/>
            </a:ln>
          </p:spPr>
        </p:pic>
        <p:pic>
          <p:nvPicPr>
            <p:cNvPr id="23569" name="Picture 13" descr="Рисунок1"/>
            <p:cNvPicPr>
              <a:picLocks noChangeAspect="1" noChangeArrowheads="1" noCrop="1"/>
            </p:cNvPicPr>
            <p:nvPr/>
          </p:nvPicPr>
          <p:blipFill>
            <a:blip r:embed="rId2"/>
            <a:srcRect/>
            <a:stretch>
              <a:fillRect/>
            </a:stretch>
          </p:blipFill>
          <p:spPr bwMode="auto">
            <a:xfrm>
              <a:off x="720283" y="6215082"/>
              <a:ext cx="740314" cy="642918"/>
            </a:xfrm>
            <a:prstGeom prst="rect">
              <a:avLst/>
            </a:prstGeom>
            <a:noFill/>
            <a:ln w="9525">
              <a:noFill/>
              <a:miter lim="800000"/>
              <a:headEnd/>
              <a:tailEnd/>
            </a:ln>
          </p:spPr>
        </p:pic>
        <p:pic>
          <p:nvPicPr>
            <p:cNvPr id="23570" name="Picture 13" descr="Рисунок1"/>
            <p:cNvPicPr>
              <a:picLocks noChangeAspect="1" noChangeArrowheads="1" noCrop="1"/>
            </p:cNvPicPr>
            <p:nvPr/>
          </p:nvPicPr>
          <p:blipFill>
            <a:blip r:embed="rId2"/>
            <a:srcRect/>
            <a:stretch>
              <a:fillRect/>
            </a:stretch>
          </p:blipFill>
          <p:spPr bwMode="auto">
            <a:xfrm>
              <a:off x="5682481" y="6500834"/>
              <a:ext cx="740314" cy="357166"/>
            </a:xfrm>
            <a:prstGeom prst="rect">
              <a:avLst/>
            </a:prstGeom>
            <a:noFill/>
            <a:ln w="9525">
              <a:noFill/>
              <a:miter lim="800000"/>
              <a:headEnd/>
              <a:tailEnd/>
            </a:ln>
          </p:spPr>
        </p:pic>
        <p:pic>
          <p:nvPicPr>
            <p:cNvPr id="23571" name="Picture 13" descr="Рисунок1"/>
            <p:cNvPicPr>
              <a:picLocks noChangeAspect="1" noChangeArrowheads="1" noCrop="1"/>
            </p:cNvPicPr>
            <p:nvPr/>
          </p:nvPicPr>
          <p:blipFill>
            <a:blip r:embed="rId2"/>
            <a:srcRect/>
            <a:stretch>
              <a:fillRect/>
            </a:stretch>
          </p:blipFill>
          <p:spPr bwMode="auto">
            <a:xfrm>
              <a:off x="3521524" y="5715016"/>
              <a:ext cx="740314" cy="1142984"/>
            </a:xfrm>
            <a:prstGeom prst="rect">
              <a:avLst/>
            </a:prstGeom>
            <a:noFill/>
            <a:ln w="9525">
              <a:noFill/>
              <a:miter lim="800000"/>
              <a:headEnd/>
              <a:tailEnd/>
            </a:ln>
          </p:spPr>
        </p:pic>
      </p:grpSp>
      <p:sp>
        <p:nvSpPr>
          <p:cNvPr id="3" name="Содержимое 2"/>
          <p:cNvSpPr>
            <a:spLocks noGrp="1"/>
          </p:cNvSpPr>
          <p:nvPr>
            <p:ph idx="1"/>
          </p:nvPr>
        </p:nvSpPr>
        <p:spPr>
          <a:xfrm>
            <a:off x="500063" y="1143000"/>
            <a:ext cx="5614987" cy="4525963"/>
          </a:xfrm>
        </p:spPr>
        <p:txBody>
          <a:bodyPr>
            <a:normAutofit/>
          </a:bodyPr>
          <a:lstStyle/>
          <a:p>
            <a:pPr>
              <a:lnSpc>
                <a:spcPct val="80000"/>
              </a:lnSpc>
              <a:buFont typeface="Arial" charset="0"/>
              <a:buNone/>
            </a:pPr>
            <a:r>
              <a:rPr lang="ru-RU" sz="2500" b="1" smtClean="0">
                <a:latin typeface="Verdana" pitchFamily="34" charset="0"/>
                <a:ea typeface="Verdana" pitchFamily="34" charset="0"/>
                <a:cs typeface="Verdana" pitchFamily="34" charset="0"/>
              </a:rPr>
              <a:t>	«Раз как-то вечером сидел солдат в своей каморке; совсем уже стемнело, а у него не было денег даже на свечку. Тут он и вспомнил про ведьмину вещицу. Достал солдат ее из кармана и стал высекать огонь. Только он по кремню, дверь распахнулась, и вбежала собака с глазами, точно чайные блюдца»</a:t>
            </a:r>
            <a:endParaRPr lang="ru-RU" sz="2500" smtClean="0"/>
          </a:p>
        </p:txBody>
      </p:sp>
      <p:sp>
        <p:nvSpPr>
          <p:cNvPr id="23556" name="Прямоугольник 3"/>
          <p:cNvSpPr>
            <a:spLocks noChangeArrowheads="1"/>
          </p:cNvSpPr>
          <p:nvPr/>
        </p:nvSpPr>
        <p:spPr bwMode="auto">
          <a:xfrm>
            <a:off x="7286625" y="6488113"/>
            <a:ext cx="1857375" cy="369887"/>
          </a:xfrm>
          <a:prstGeom prst="rect">
            <a:avLst/>
          </a:prstGeom>
          <a:noFill/>
          <a:ln w="9525">
            <a:noFill/>
            <a:miter lim="800000"/>
            <a:headEnd/>
            <a:tailEnd/>
          </a:ln>
        </p:spPr>
        <p:txBody>
          <a:bodyPr>
            <a:spAutoFit/>
          </a:bodyPr>
          <a:lstStyle/>
          <a:p>
            <a:pPr algn="ctr"/>
            <a:r>
              <a:rPr lang="ru-RU" b="1">
                <a:solidFill>
                  <a:srgbClr val="0070C0"/>
                </a:solidFill>
                <a:latin typeface="Verdana" pitchFamily="34" charset="0"/>
                <a:ea typeface="Verdana" pitchFamily="34" charset="0"/>
                <a:cs typeface="Verdana" pitchFamily="34" charset="0"/>
                <a:hlinkClick r:id="rId3" action="ppaction://hlinksldjump"/>
              </a:rPr>
              <a:t>ДАЛЬШЕ</a:t>
            </a:r>
            <a:endParaRPr lang="ru-RU">
              <a:solidFill>
                <a:srgbClr val="0070C0"/>
              </a:solidFill>
              <a:latin typeface="Verdana" pitchFamily="34" charset="0"/>
              <a:ea typeface="Verdana" pitchFamily="34" charset="0"/>
              <a:cs typeface="Verdana" pitchFamily="34" charset="0"/>
            </a:endParaRPr>
          </a:p>
        </p:txBody>
      </p:sp>
      <p:sp>
        <p:nvSpPr>
          <p:cNvPr id="5" name="Прямоугольник 4"/>
          <p:cNvSpPr>
            <a:spLocks noChangeArrowheads="1"/>
          </p:cNvSpPr>
          <p:nvPr/>
        </p:nvSpPr>
        <p:spPr bwMode="auto">
          <a:xfrm>
            <a:off x="571500" y="5286375"/>
            <a:ext cx="6357938" cy="646113"/>
          </a:xfrm>
          <a:prstGeom prst="rect">
            <a:avLst/>
          </a:prstGeom>
          <a:noFill/>
          <a:ln w="9525">
            <a:noFill/>
            <a:miter lim="800000"/>
            <a:headEnd/>
            <a:tailEnd/>
          </a:ln>
        </p:spPr>
        <p:txBody>
          <a:bodyPr>
            <a:spAutoFit/>
          </a:bodyPr>
          <a:lstStyle/>
          <a:p>
            <a:r>
              <a:rPr lang="ru-RU" b="1">
                <a:solidFill>
                  <a:srgbClr val="C00000"/>
                </a:solidFill>
                <a:latin typeface="Verdana" pitchFamily="34" charset="0"/>
                <a:ea typeface="Verdana" pitchFamily="34" charset="0"/>
                <a:cs typeface="Verdana" pitchFamily="34" charset="0"/>
              </a:rPr>
              <a:t>ОТВЕТ: </a:t>
            </a:r>
          </a:p>
          <a:p>
            <a:r>
              <a:rPr lang="ru-RU" b="1">
                <a:solidFill>
                  <a:srgbClr val="00B050"/>
                </a:solidFill>
                <a:latin typeface="Verdana" pitchFamily="34" charset="0"/>
                <a:ea typeface="Verdana" pitchFamily="34" charset="0"/>
                <a:cs typeface="Verdana" pitchFamily="34" charset="0"/>
              </a:rPr>
              <a:t>Г.Х. Андерсен «Огниво»</a:t>
            </a:r>
          </a:p>
        </p:txBody>
      </p:sp>
      <p:sp>
        <p:nvSpPr>
          <p:cNvPr id="6" name="Прямоугольник 5"/>
          <p:cNvSpPr/>
          <p:nvPr/>
        </p:nvSpPr>
        <p:spPr>
          <a:xfrm>
            <a:off x="642910" y="0"/>
            <a:ext cx="7726026" cy="923330"/>
          </a:xfrm>
          <a:prstGeom prst="rect">
            <a:avLst/>
          </a:prstGeom>
          <a:noFill/>
        </p:spPr>
        <p:txBody>
          <a:bodyPr wrap="non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fontAlgn="auto">
              <a:spcBef>
                <a:spcPts val="0"/>
              </a:spcBef>
              <a:spcAft>
                <a:spcPts val="0"/>
              </a:spcAft>
              <a:defRPr/>
            </a:pPr>
            <a:r>
              <a:rPr lang="ru-RU" sz="5400" b="1" dirty="0">
                <a:ln>
                  <a:prstDash val="solid"/>
                </a:ln>
                <a:solidFill>
                  <a:srgbClr val="7030A0"/>
                </a:solidFill>
                <a:effectLst>
                  <a:outerShdw blurRad="88000" dist="50800" dir="5040000" algn="tl">
                    <a:schemeClr val="accent4">
                      <a:tint val="80000"/>
                      <a:satMod val="250000"/>
                      <a:alpha val="45000"/>
                    </a:schemeClr>
                  </a:outerShdw>
                </a:effectLst>
                <a:latin typeface="+mn-lt"/>
              </a:rPr>
              <a:t>И в сказках бывает огонь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par>
                                <p:cTn id="13" presetID="7" presetClass="entr" presetSubtype="8"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0-#ppt_w/2"/>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 name="Picture 4" descr="C:\Users\Светлана\Desktop\картинки\Pic_anima\разное\flame.gif"/>
          <p:cNvPicPr>
            <a:picLocks noChangeAspect="1" noChangeArrowheads="1" noCrop="1"/>
          </p:cNvPicPr>
          <p:nvPr/>
        </p:nvPicPr>
        <p:blipFill>
          <a:blip r:embed="rId2"/>
          <a:srcRect/>
          <a:stretch>
            <a:fillRect/>
          </a:stretch>
        </p:blipFill>
        <p:spPr bwMode="auto">
          <a:xfrm>
            <a:off x="7786688" y="3143250"/>
            <a:ext cx="1028700" cy="1457325"/>
          </a:xfrm>
          <a:prstGeom prst="rect">
            <a:avLst/>
          </a:prstGeom>
          <a:noFill/>
          <a:ln w="9525">
            <a:noFill/>
            <a:miter lim="800000"/>
            <a:headEnd/>
            <a:tailEnd/>
          </a:ln>
        </p:spPr>
      </p:pic>
      <p:pic>
        <p:nvPicPr>
          <p:cNvPr id="19" name="Picture 4" descr="C:\Users\Светлана\Desktop\картинки\Pic_anima\разное\flame.gif"/>
          <p:cNvPicPr>
            <a:picLocks noChangeAspect="1" noChangeArrowheads="1" noCrop="1"/>
          </p:cNvPicPr>
          <p:nvPr/>
        </p:nvPicPr>
        <p:blipFill>
          <a:blip r:embed="rId2"/>
          <a:srcRect/>
          <a:stretch>
            <a:fillRect/>
          </a:stretch>
        </p:blipFill>
        <p:spPr bwMode="auto">
          <a:xfrm>
            <a:off x="357188" y="3143250"/>
            <a:ext cx="1028700" cy="1457325"/>
          </a:xfrm>
          <a:prstGeom prst="rect">
            <a:avLst/>
          </a:prstGeom>
          <a:noFill/>
          <a:ln w="9525">
            <a:noFill/>
            <a:miter lim="800000"/>
            <a:headEnd/>
            <a:tailEnd/>
          </a:ln>
        </p:spPr>
      </p:pic>
      <p:pic>
        <p:nvPicPr>
          <p:cNvPr id="23" name="Picture 2" descr="C:\Users\Светлана\Documents\Мои результаты сканирования\сканирование0046.jpg"/>
          <p:cNvPicPr>
            <a:picLocks noChangeAspect="1" noChangeArrowheads="1"/>
          </p:cNvPicPr>
          <p:nvPr/>
        </p:nvPicPr>
        <p:blipFill>
          <a:blip r:embed="rId3"/>
          <a:srcRect r="-38" b="6"/>
          <a:stretch>
            <a:fillRect/>
          </a:stretch>
        </p:blipFill>
        <p:spPr bwMode="auto">
          <a:xfrm>
            <a:off x="3143250" y="4286250"/>
            <a:ext cx="2643188" cy="1428750"/>
          </a:xfrm>
          <a:prstGeom prst="rect">
            <a:avLst/>
          </a:prstGeom>
          <a:noFill/>
          <a:ln w="9525">
            <a:noFill/>
            <a:miter lim="800000"/>
            <a:headEnd/>
            <a:tailEnd/>
          </a:ln>
        </p:spPr>
      </p:pic>
      <p:sp>
        <p:nvSpPr>
          <p:cNvPr id="3" name="Содержимое 2"/>
          <p:cNvSpPr>
            <a:spLocks noGrp="1"/>
          </p:cNvSpPr>
          <p:nvPr>
            <p:ph idx="1"/>
          </p:nvPr>
        </p:nvSpPr>
        <p:spPr>
          <a:xfrm>
            <a:off x="2214563" y="500063"/>
            <a:ext cx="4643437" cy="4000500"/>
          </a:xfrm>
        </p:spPr>
        <p:txBody>
          <a:bodyPr/>
          <a:lstStyle/>
          <a:p>
            <a:pPr algn="ctr"/>
            <a:endParaRPr lang="ru-RU" sz="2000" b="1" smtClean="0"/>
          </a:p>
          <a:p>
            <a:pPr algn="ctr">
              <a:buFont typeface="Arial" charset="0"/>
              <a:buNone/>
            </a:pPr>
            <a:r>
              <a:rPr lang="ru-RU" b="1" smtClean="0">
                <a:solidFill>
                  <a:srgbClr val="FF0000"/>
                </a:solidFill>
              </a:rPr>
              <a:t>Правила пожарные без запинки знайте,</a:t>
            </a:r>
          </a:p>
          <a:p>
            <a:pPr algn="ctr">
              <a:buFont typeface="Arial" charset="0"/>
              <a:buNone/>
            </a:pPr>
            <a:r>
              <a:rPr lang="ru-RU" b="1" smtClean="0">
                <a:solidFill>
                  <a:srgbClr val="FF0000"/>
                </a:solidFill>
              </a:rPr>
              <a:t>Правила пожарные строго соблюдайте!</a:t>
            </a:r>
          </a:p>
          <a:p>
            <a:pPr algn="ctr">
              <a:buFont typeface="Arial" charset="0"/>
              <a:buNone/>
            </a:pPr>
            <a:r>
              <a:rPr lang="ru-RU" b="1" smtClean="0">
                <a:solidFill>
                  <a:srgbClr val="FF0000"/>
                </a:solidFill>
              </a:rPr>
              <a:t>Утром, вечером и днем</a:t>
            </a:r>
          </a:p>
          <a:p>
            <a:pPr algn="ctr">
              <a:buFont typeface="Arial" charset="0"/>
              <a:buNone/>
            </a:pPr>
            <a:r>
              <a:rPr lang="ru-RU" b="1" smtClean="0">
                <a:solidFill>
                  <a:srgbClr val="FF0000"/>
                </a:solidFill>
              </a:rPr>
              <a:t>Осторожен будь с огнем!</a:t>
            </a:r>
          </a:p>
          <a:p>
            <a:pPr algn="ctr"/>
            <a:endParaRPr lang="ru-RU" sz="2000" smtClean="0"/>
          </a:p>
        </p:txBody>
      </p:sp>
      <p:grpSp>
        <p:nvGrpSpPr>
          <p:cNvPr id="2" name="Группа 4"/>
          <p:cNvGrpSpPr>
            <a:grpSpLocks/>
          </p:cNvGrpSpPr>
          <p:nvPr/>
        </p:nvGrpSpPr>
        <p:grpSpPr bwMode="auto">
          <a:xfrm>
            <a:off x="0" y="4429125"/>
            <a:ext cx="9144000" cy="2428875"/>
            <a:chOff x="0" y="4429132"/>
            <a:chExt cx="9144000" cy="2428868"/>
          </a:xfrm>
        </p:grpSpPr>
        <p:pic>
          <p:nvPicPr>
            <p:cNvPr id="24585" name="Picture 13" descr="Рисунок1"/>
            <p:cNvPicPr>
              <a:picLocks noChangeAspect="1" noChangeArrowheads="1" noCrop="1"/>
            </p:cNvPicPr>
            <p:nvPr/>
          </p:nvPicPr>
          <p:blipFill>
            <a:blip r:embed="rId4"/>
            <a:srcRect/>
            <a:stretch>
              <a:fillRect/>
            </a:stretch>
          </p:blipFill>
          <p:spPr bwMode="auto">
            <a:xfrm>
              <a:off x="4241843" y="5857892"/>
              <a:ext cx="740314" cy="1000108"/>
            </a:xfrm>
            <a:prstGeom prst="rect">
              <a:avLst/>
            </a:prstGeom>
            <a:noFill/>
            <a:ln w="9525">
              <a:noFill/>
              <a:miter lim="800000"/>
              <a:headEnd/>
              <a:tailEnd/>
            </a:ln>
          </p:spPr>
        </p:pic>
        <p:pic>
          <p:nvPicPr>
            <p:cNvPr id="24586" name="Picture 13" descr="Рисунок1"/>
            <p:cNvPicPr>
              <a:picLocks noChangeAspect="1" noChangeArrowheads="1" noCrop="1"/>
            </p:cNvPicPr>
            <p:nvPr/>
          </p:nvPicPr>
          <p:blipFill>
            <a:blip r:embed="rId4"/>
            <a:srcRect/>
            <a:stretch>
              <a:fillRect/>
            </a:stretch>
          </p:blipFill>
          <p:spPr bwMode="auto">
            <a:xfrm>
              <a:off x="0" y="4929198"/>
              <a:ext cx="740314" cy="1928802"/>
            </a:xfrm>
            <a:prstGeom prst="rect">
              <a:avLst/>
            </a:prstGeom>
            <a:noFill/>
            <a:ln w="9525">
              <a:noFill/>
              <a:miter lim="800000"/>
              <a:headEnd/>
              <a:tailEnd/>
            </a:ln>
          </p:spPr>
        </p:pic>
        <p:pic>
          <p:nvPicPr>
            <p:cNvPr id="24587" name="Picture 13" descr="Рисунок1"/>
            <p:cNvPicPr>
              <a:picLocks noChangeAspect="1" noChangeArrowheads="1" noCrop="1"/>
            </p:cNvPicPr>
            <p:nvPr/>
          </p:nvPicPr>
          <p:blipFill>
            <a:blip r:embed="rId4"/>
            <a:srcRect/>
            <a:stretch>
              <a:fillRect/>
            </a:stretch>
          </p:blipFill>
          <p:spPr bwMode="auto">
            <a:xfrm>
              <a:off x="4962162" y="5143512"/>
              <a:ext cx="740314" cy="1714488"/>
            </a:xfrm>
            <a:prstGeom prst="rect">
              <a:avLst/>
            </a:prstGeom>
            <a:noFill/>
            <a:ln w="9525">
              <a:noFill/>
              <a:miter lim="800000"/>
              <a:headEnd/>
              <a:tailEnd/>
            </a:ln>
          </p:spPr>
        </p:pic>
        <p:pic>
          <p:nvPicPr>
            <p:cNvPr id="24588" name="Picture 13" descr="Рисунок1"/>
            <p:cNvPicPr>
              <a:picLocks noChangeAspect="1" noChangeArrowheads="1" noCrop="1"/>
            </p:cNvPicPr>
            <p:nvPr/>
          </p:nvPicPr>
          <p:blipFill>
            <a:blip r:embed="rId4"/>
            <a:srcRect/>
            <a:stretch>
              <a:fillRect/>
            </a:stretch>
          </p:blipFill>
          <p:spPr bwMode="auto">
            <a:xfrm>
              <a:off x="6322764" y="5357826"/>
              <a:ext cx="740314" cy="1500174"/>
            </a:xfrm>
            <a:prstGeom prst="rect">
              <a:avLst/>
            </a:prstGeom>
            <a:noFill/>
            <a:ln w="9525">
              <a:noFill/>
              <a:miter lim="800000"/>
              <a:headEnd/>
              <a:tailEnd/>
            </a:ln>
          </p:spPr>
        </p:pic>
        <p:pic>
          <p:nvPicPr>
            <p:cNvPr id="24589" name="Picture 13" descr="Рисунок1"/>
            <p:cNvPicPr>
              <a:picLocks noChangeAspect="1" noChangeArrowheads="1" noCrop="1"/>
            </p:cNvPicPr>
            <p:nvPr/>
          </p:nvPicPr>
          <p:blipFill>
            <a:blip r:embed="rId4"/>
            <a:srcRect/>
            <a:stretch>
              <a:fillRect/>
            </a:stretch>
          </p:blipFill>
          <p:spPr bwMode="auto">
            <a:xfrm>
              <a:off x="7043084" y="5072074"/>
              <a:ext cx="740314" cy="1785926"/>
            </a:xfrm>
            <a:prstGeom prst="rect">
              <a:avLst/>
            </a:prstGeom>
            <a:noFill/>
            <a:ln w="9525">
              <a:noFill/>
              <a:miter lim="800000"/>
              <a:headEnd/>
              <a:tailEnd/>
            </a:ln>
          </p:spPr>
        </p:pic>
        <p:pic>
          <p:nvPicPr>
            <p:cNvPr id="24590" name="Picture 13" descr="Рисунок1"/>
            <p:cNvPicPr>
              <a:picLocks noChangeAspect="1" noChangeArrowheads="1" noCrop="1"/>
            </p:cNvPicPr>
            <p:nvPr/>
          </p:nvPicPr>
          <p:blipFill>
            <a:blip r:embed="rId4"/>
            <a:srcRect/>
            <a:stretch>
              <a:fillRect/>
            </a:stretch>
          </p:blipFill>
          <p:spPr bwMode="auto">
            <a:xfrm>
              <a:off x="7763403" y="4500570"/>
              <a:ext cx="740314" cy="2357430"/>
            </a:xfrm>
            <a:prstGeom prst="rect">
              <a:avLst/>
            </a:prstGeom>
            <a:noFill/>
            <a:ln w="9525">
              <a:noFill/>
              <a:miter lim="800000"/>
              <a:headEnd/>
              <a:tailEnd/>
            </a:ln>
          </p:spPr>
        </p:pic>
        <p:pic>
          <p:nvPicPr>
            <p:cNvPr id="24591" name="Picture 13" descr="Рисунок1"/>
            <p:cNvPicPr>
              <a:picLocks noChangeAspect="1" noChangeArrowheads="1" noCrop="1"/>
            </p:cNvPicPr>
            <p:nvPr/>
          </p:nvPicPr>
          <p:blipFill>
            <a:blip r:embed="rId4"/>
            <a:srcRect/>
            <a:stretch>
              <a:fillRect/>
            </a:stretch>
          </p:blipFill>
          <p:spPr bwMode="auto">
            <a:xfrm>
              <a:off x="8403686" y="5429264"/>
              <a:ext cx="740314" cy="1428736"/>
            </a:xfrm>
            <a:prstGeom prst="rect">
              <a:avLst/>
            </a:prstGeom>
            <a:noFill/>
            <a:ln w="9525">
              <a:noFill/>
              <a:miter lim="800000"/>
              <a:headEnd/>
              <a:tailEnd/>
            </a:ln>
          </p:spPr>
        </p:pic>
        <p:pic>
          <p:nvPicPr>
            <p:cNvPr id="24592" name="Picture 13" descr="Рисунок1"/>
            <p:cNvPicPr>
              <a:picLocks noChangeAspect="1" noChangeArrowheads="1" noCrop="1"/>
            </p:cNvPicPr>
            <p:nvPr/>
          </p:nvPicPr>
          <p:blipFill>
            <a:blip r:embed="rId4"/>
            <a:srcRect/>
            <a:stretch>
              <a:fillRect/>
            </a:stretch>
          </p:blipFill>
          <p:spPr bwMode="auto">
            <a:xfrm>
              <a:off x="2881240" y="6215082"/>
              <a:ext cx="740314" cy="642918"/>
            </a:xfrm>
            <a:prstGeom prst="rect">
              <a:avLst/>
            </a:prstGeom>
            <a:noFill/>
            <a:ln w="9525">
              <a:noFill/>
              <a:miter lim="800000"/>
              <a:headEnd/>
              <a:tailEnd/>
            </a:ln>
          </p:spPr>
        </p:pic>
        <p:pic>
          <p:nvPicPr>
            <p:cNvPr id="24593" name="Picture 13" descr="Рисунок1"/>
            <p:cNvPicPr>
              <a:picLocks noChangeAspect="1" noChangeArrowheads="1" noCrop="1"/>
            </p:cNvPicPr>
            <p:nvPr/>
          </p:nvPicPr>
          <p:blipFill>
            <a:blip r:embed="rId4"/>
            <a:srcRect/>
            <a:stretch>
              <a:fillRect/>
            </a:stretch>
          </p:blipFill>
          <p:spPr bwMode="auto">
            <a:xfrm>
              <a:off x="2160921" y="5572140"/>
              <a:ext cx="740314" cy="1285860"/>
            </a:xfrm>
            <a:prstGeom prst="rect">
              <a:avLst/>
            </a:prstGeom>
            <a:noFill/>
            <a:ln w="9525">
              <a:noFill/>
              <a:miter lim="800000"/>
              <a:headEnd/>
              <a:tailEnd/>
            </a:ln>
          </p:spPr>
        </p:pic>
        <p:pic>
          <p:nvPicPr>
            <p:cNvPr id="24594" name="Picture 13" descr="Рисунок1"/>
            <p:cNvPicPr>
              <a:picLocks noChangeAspect="1" noChangeArrowheads="1" noCrop="1"/>
            </p:cNvPicPr>
            <p:nvPr/>
          </p:nvPicPr>
          <p:blipFill>
            <a:blip r:embed="rId4"/>
            <a:srcRect/>
            <a:stretch>
              <a:fillRect/>
            </a:stretch>
          </p:blipFill>
          <p:spPr bwMode="auto">
            <a:xfrm>
              <a:off x="1440602" y="4500570"/>
              <a:ext cx="740314" cy="2357430"/>
            </a:xfrm>
            <a:prstGeom prst="rect">
              <a:avLst/>
            </a:prstGeom>
            <a:noFill/>
            <a:ln w="9525">
              <a:noFill/>
              <a:miter lim="800000"/>
              <a:headEnd/>
              <a:tailEnd/>
            </a:ln>
          </p:spPr>
        </p:pic>
        <p:pic>
          <p:nvPicPr>
            <p:cNvPr id="24595" name="Picture 13" descr="Рисунок1"/>
            <p:cNvPicPr>
              <a:picLocks noChangeAspect="1" noChangeArrowheads="1" noCrop="1"/>
            </p:cNvPicPr>
            <p:nvPr/>
          </p:nvPicPr>
          <p:blipFill>
            <a:blip r:embed="rId4"/>
            <a:srcRect/>
            <a:stretch>
              <a:fillRect/>
            </a:stretch>
          </p:blipFill>
          <p:spPr bwMode="auto">
            <a:xfrm>
              <a:off x="720283" y="4429132"/>
              <a:ext cx="740314" cy="2428868"/>
            </a:xfrm>
            <a:prstGeom prst="rect">
              <a:avLst/>
            </a:prstGeom>
            <a:noFill/>
            <a:ln w="9525">
              <a:noFill/>
              <a:miter lim="800000"/>
              <a:headEnd/>
              <a:tailEnd/>
            </a:ln>
          </p:spPr>
        </p:pic>
        <p:pic>
          <p:nvPicPr>
            <p:cNvPr id="24596" name="Picture 13" descr="Рисунок1"/>
            <p:cNvPicPr>
              <a:picLocks noChangeAspect="1" noChangeArrowheads="1" noCrop="1"/>
            </p:cNvPicPr>
            <p:nvPr/>
          </p:nvPicPr>
          <p:blipFill>
            <a:blip r:embed="rId4"/>
            <a:srcRect/>
            <a:stretch>
              <a:fillRect/>
            </a:stretch>
          </p:blipFill>
          <p:spPr bwMode="auto">
            <a:xfrm>
              <a:off x="5682481" y="5643578"/>
              <a:ext cx="740314" cy="1214422"/>
            </a:xfrm>
            <a:prstGeom prst="rect">
              <a:avLst/>
            </a:prstGeom>
            <a:noFill/>
            <a:ln w="9525">
              <a:noFill/>
              <a:miter lim="800000"/>
              <a:headEnd/>
              <a:tailEnd/>
            </a:ln>
          </p:spPr>
        </p:pic>
        <p:pic>
          <p:nvPicPr>
            <p:cNvPr id="24597" name="Picture 13" descr="Рисунок1"/>
            <p:cNvPicPr>
              <a:picLocks noChangeAspect="1" noChangeArrowheads="1" noCrop="1"/>
            </p:cNvPicPr>
            <p:nvPr/>
          </p:nvPicPr>
          <p:blipFill>
            <a:blip r:embed="rId4"/>
            <a:srcRect/>
            <a:stretch>
              <a:fillRect/>
            </a:stretch>
          </p:blipFill>
          <p:spPr bwMode="auto">
            <a:xfrm>
              <a:off x="3521524" y="5286388"/>
              <a:ext cx="740314" cy="1571612"/>
            </a:xfrm>
            <a:prstGeom prst="rect">
              <a:avLst/>
            </a:prstGeom>
            <a:noFill/>
            <a:ln w="9525">
              <a:noFill/>
              <a:miter lim="800000"/>
              <a:headEnd/>
              <a:tailEnd/>
            </a:ln>
          </p:spPr>
        </p:pic>
      </p:grpSp>
      <p:pic>
        <p:nvPicPr>
          <p:cNvPr id="21" name="Picture 13" descr="Рисунок1"/>
          <p:cNvPicPr>
            <a:picLocks noChangeAspect="1" noChangeArrowheads="1" noCrop="1"/>
          </p:cNvPicPr>
          <p:nvPr/>
        </p:nvPicPr>
        <p:blipFill>
          <a:blip r:embed="rId4"/>
          <a:srcRect/>
          <a:stretch>
            <a:fillRect/>
          </a:stretch>
        </p:blipFill>
        <p:spPr bwMode="auto">
          <a:xfrm>
            <a:off x="8205788" y="0"/>
            <a:ext cx="938212" cy="2428875"/>
          </a:xfrm>
          <a:prstGeom prst="rect">
            <a:avLst/>
          </a:prstGeom>
          <a:noFill/>
          <a:ln w="9525">
            <a:noFill/>
            <a:miter lim="800000"/>
            <a:headEnd/>
            <a:tailEnd/>
          </a:ln>
        </p:spPr>
      </p:pic>
      <p:pic>
        <p:nvPicPr>
          <p:cNvPr id="22" name="Picture 13" descr="Рисунок1"/>
          <p:cNvPicPr>
            <a:picLocks noChangeAspect="1" noChangeArrowheads="1" noCrop="1"/>
          </p:cNvPicPr>
          <p:nvPr/>
        </p:nvPicPr>
        <p:blipFill>
          <a:blip r:embed="rId4"/>
          <a:srcRect/>
          <a:stretch>
            <a:fillRect/>
          </a:stretch>
        </p:blipFill>
        <p:spPr bwMode="auto">
          <a:xfrm>
            <a:off x="0" y="0"/>
            <a:ext cx="1000125" cy="2571750"/>
          </a:xfrm>
          <a:prstGeom prst="rect">
            <a:avLst/>
          </a:prstGeom>
          <a:noFill/>
          <a:ln w="9525">
            <a:noFill/>
            <a:miter lim="800000"/>
            <a:headEnd/>
            <a:tailEnd/>
          </a:ln>
        </p:spPr>
      </p:pic>
    </p:spTree>
  </p:cSld>
  <p:clrMapOvr>
    <a:masterClrMapping/>
  </p:clrMapOvr>
  <p:transition advTm="1054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down)">
                                      <p:cBhvr>
                                        <p:cTn id="10" dur="500"/>
                                        <p:tgtEl>
                                          <p:spTgt spid="22"/>
                                        </p:tgtEl>
                                      </p:cBhvr>
                                    </p:animEffect>
                                  </p:childTnLst>
                                </p:cTn>
                              </p:par>
                              <p:par>
                                <p:cTn id="11" presetID="22" presetClass="entr" presetSubtype="4"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55"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p:cTn id="16" dur="1000" fill="hold"/>
                                        <p:tgtEl>
                                          <p:spTgt spid="19"/>
                                        </p:tgtEl>
                                        <p:attrNameLst>
                                          <p:attrName>ppt_w</p:attrName>
                                        </p:attrNameLst>
                                      </p:cBhvr>
                                      <p:tavLst>
                                        <p:tav tm="0">
                                          <p:val>
                                            <p:strVal val="#ppt_w*0.70"/>
                                          </p:val>
                                        </p:tav>
                                        <p:tav tm="100000">
                                          <p:val>
                                            <p:strVal val="#ppt_w"/>
                                          </p:val>
                                        </p:tav>
                                      </p:tavLst>
                                    </p:anim>
                                    <p:anim calcmode="lin" valueType="num">
                                      <p:cBhvr>
                                        <p:cTn id="17" dur="1000" fill="hold"/>
                                        <p:tgtEl>
                                          <p:spTgt spid="19"/>
                                        </p:tgtEl>
                                        <p:attrNameLst>
                                          <p:attrName>ppt_h</p:attrName>
                                        </p:attrNameLst>
                                      </p:cBhvr>
                                      <p:tavLst>
                                        <p:tav tm="0">
                                          <p:val>
                                            <p:strVal val="#ppt_h"/>
                                          </p:val>
                                        </p:tav>
                                        <p:tav tm="100000">
                                          <p:val>
                                            <p:strVal val="#ppt_h"/>
                                          </p:val>
                                        </p:tav>
                                      </p:tavLst>
                                    </p:anim>
                                    <p:animEffect transition="in" filter="fade">
                                      <p:cBhvr>
                                        <p:cTn id="18" dur="1000"/>
                                        <p:tgtEl>
                                          <p:spTgt spid="19"/>
                                        </p:tgtEl>
                                      </p:cBhvr>
                                    </p:animEffect>
                                  </p:childTnLst>
                                </p:cTn>
                              </p:par>
                              <p:par>
                                <p:cTn id="19" presetID="55"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1000" fill="hold"/>
                                        <p:tgtEl>
                                          <p:spTgt spid="20"/>
                                        </p:tgtEl>
                                        <p:attrNameLst>
                                          <p:attrName>ppt_w</p:attrName>
                                        </p:attrNameLst>
                                      </p:cBhvr>
                                      <p:tavLst>
                                        <p:tav tm="0">
                                          <p:val>
                                            <p:strVal val="#ppt_w*0.70"/>
                                          </p:val>
                                        </p:tav>
                                        <p:tav tm="100000">
                                          <p:val>
                                            <p:strVal val="#ppt_w"/>
                                          </p:val>
                                        </p:tav>
                                      </p:tavLst>
                                    </p:anim>
                                    <p:anim calcmode="lin" valueType="num">
                                      <p:cBhvr>
                                        <p:cTn id="22" dur="1000" fill="hold"/>
                                        <p:tgtEl>
                                          <p:spTgt spid="20"/>
                                        </p:tgtEl>
                                        <p:attrNameLst>
                                          <p:attrName>ppt_h</p:attrName>
                                        </p:attrNameLst>
                                      </p:cBhvr>
                                      <p:tavLst>
                                        <p:tav tm="0">
                                          <p:val>
                                            <p:strVal val="#ppt_h"/>
                                          </p:val>
                                        </p:tav>
                                        <p:tav tm="100000">
                                          <p:val>
                                            <p:strVal val="#ppt_h"/>
                                          </p:val>
                                        </p:tav>
                                      </p:tavLst>
                                    </p:anim>
                                    <p:animEffect transition="in" filter="fade">
                                      <p:cBhvr>
                                        <p:cTn id="23" dur="1000"/>
                                        <p:tgtEl>
                                          <p:spTgt spid="20"/>
                                        </p:tgtEl>
                                      </p:cBhvr>
                                    </p:animEffect>
                                  </p:childTnLst>
                                </p:cTn>
                              </p:par>
                              <p:par>
                                <p:cTn id="24" presetID="21" presetClass="entr" presetSubtype="4"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heel(4)">
                                      <p:cBhvr>
                                        <p:cTn id="26" dur="500"/>
                                        <p:tgtEl>
                                          <p:spTgt spid="23"/>
                                        </p:tgtEl>
                                      </p:cBhvr>
                                    </p:animEffect>
                                  </p:childTnLst>
                                </p:cTn>
                              </p:par>
                            </p:childTnLst>
                          </p:cTn>
                        </p:par>
                        <p:par>
                          <p:cTn id="27" fill="hold">
                            <p:stCondLst>
                              <p:cond delay="2000"/>
                            </p:stCondLst>
                            <p:childTnLst>
                              <p:par>
                                <p:cTn id="28" presetID="7" presetClass="entr" presetSubtype="8" fill="hold" grpId="0"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additive="base">
                                        <p:cTn id="30"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7" presetClass="entr" presetSubtype="8" fill="hold" grpId="0"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7" presetClass="entr" presetSubtype="8"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additive="base">
                                        <p:cTn id="40"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42" fill="hold">
                            <p:stCondLst>
                              <p:cond delay="5000"/>
                            </p:stCondLst>
                            <p:childTnLst>
                              <p:par>
                                <p:cTn id="43" presetID="7" presetClass="entr" presetSubtype="8" fill="hold" grpId="0" nodeType="after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additive="base">
                                        <p:cTn id="45"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5"/>
          <p:cNvGrpSpPr>
            <a:grpSpLocks/>
          </p:cNvGrpSpPr>
          <p:nvPr/>
        </p:nvGrpSpPr>
        <p:grpSpPr bwMode="auto">
          <a:xfrm>
            <a:off x="0" y="4572000"/>
            <a:ext cx="9144000" cy="2286000"/>
            <a:chOff x="0" y="4572008"/>
            <a:chExt cx="9144000" cy="2285992"/>
          </a:xfrm>
        </p:grpSpPr>
        <p:pic>
          <p:nvPicPr>
            <p:cNvPr id="25606" name="Picture 13" descr="Рисунок1"/>
            <p:cNvPicPr>
              <a:picLocks noChangeAspect="1" noChangeArrowheads="1" noCrop="1"/>
            </p:cNvPicPr>
            <p:nvPr/>
          </p:nvPicPr>
          <p:blipFill>
            <a:blip r:embed="rId2"/>
            <a:srcRect/>
            <a:stretch>
              <a:fillRect/>
            </a:stretch>
          </p:blipFill>
          <p:spPr bwMode="auto">
            <a:xfrm>
              <a:off x="4241843" y="6215082"/>
              <a:ext cx="740314" cy="642918"/>
            </a:xfrm>
            <a:prstGeom prst="rect">
              <a:avLst/>
            </a:prstGeom>
            <a:noFill/>
            <a:ln w="9525">
              <a:noFill/>
              <a:miter lim="800000"/>
              <a:headEnd/>
              <a:tailEnd/>
            </a:ln>
          </p:spPr>
        </p:pic>
        <p:pic>
          <p:nvPicPr>
            <p:cNvPr id="25607" name="Picture 13" descr="Рисунок1"/>
            <p:cNvPicPr>
              <a:picLocks noChangeAspect="1" noChangeArrowheads="1" noCrop="1"/>
            </p:cNvPicPr>
            <p:nvPr/>
          </p:nvPicPr>
          <p:blipFill>
            <a:blip r:embed="rId2"/>
            <a:srcRect/>
            <a:stretch>
              <a:fillRect/>
            </a:stretch>
          </p:blipFill>
          <p:spPr bwMode="auto">
            <a:xfrm>
              <a:off x="0" y="5786454"/>
              <a:ext cx="740314" cy="1071546"/>
            </a:xfrm>
            <a:prstGeom prst="rect">
              <a:avLst/>
            </a:prstGeom>
            <a:noFill/>
            <a:ln w="9525">
              <a:noFill/>
              <a:miter lim="800000"/>
              <a:headEnd/>
              <a:tailEnd/>
            </a:ln>
          </p:spPr>
        </p:pic>
        <p:pic>
          <p:nvPicPr>
            <p:cNvPr id="25608" name="Picture 13" descr="Рисунок1"/>
            <p:cNvPicPr>
              <a:picLocks noChangeAspect="1" noChangeArrowheads="1" noCrop="1"/>
            </p:cNvPicPr>
            <p:nvPr/>
          </p:nvPicPr>
          <p:blipFill>
            <a:blip r:embed="rId2"/>
            <a:srcRect/>
            <a:stretch>
              <a:fillRect/>
            </a:stretch>
          </p:blipFill>
          <p:spPr bwMode="auto">
            <a:xfrm>
              <a:off x="4962162" y="5929330"/>
              <a:ext cx="740314" cy="928670"/>
            </a:xfrm>
            <a:prstGeom prst="rect">
              <a:avLst/>
            </a:prstGeom>
            <a:noFill/>
            <a:ln w="9525">
              <a:noFill/>
              <a:miter lim="800000"/>
              <a:headEnd/>
              <a:tailEnd/>
            </a:ln>
          </p:spPr>
        </p:pic>
        <p:pic>
          <p:nvPicPr>
            <p:cNvPr id="25609" name="Picture 13" descr="Рисунок1"/>
            <p:cNvPicPr>
              <a:picLocks noChangeAspect="1" noChangeArrowheads="1" noCrop="1"/>
            </p:cNvPicPr>
            <p:nvPr/>
          </p:nvPicPr>
          <p:blipFill>
            <a:blip r:embed="rId2"/>
            <a:srcRect/>
            <a:stretch>
              <a:fillRect/>
            </a:stretch>
          </p:blipFill>
          <p:spPr bwMode="auto">
            <a:xfrm>
              <a:off x="6322764" y="5643578"/>
              <a:ext cx="740314" cy="1214422"/>
            </a:xfrm>
            <a:prstGeom prst="rect">
              <a:avLst/>
            </a:prstGeom>
            <a:noFill/>
            <a:ln w="9525">
              <a:noFill/>
              <a:miter lim="800000"/>
              <a:headEnd/>
              <a:tailEnd/>
            </a:ln>
          </p:spPr>
        </p:pic>
        <p:pic>
          <p:nvPicPr>
            <p:cNvPr id="25610" name="Picture 13" descr="Рисунок1"/>
            <p:cNvPicPr>
              <a:picLocks noChangeAspect="1" noChangeArrowheads="1" noCrop="1"/>
            </p:cNvPicPr>
            <p:nvPr/>
          </p:nvPicPr>
          <p:blipFill>
            <a:blip r:embed="rId2"/>
            <a:srcRect/>
            <a:stretch>
              <a:fillRect/>
            </a:stretch>
          </p:blipFill>
          <p:spPr bwMode="auto">
            <a:xfrm>
              <a:off x="7043084" y="6215082"/>
              <a:ext cx="740314" cy="642918"/>
            </a:xfrm>
            <a:prstGeom prst="rect">
              <a:avLst/>
            </a:prstGeom>
            <a:noFill/>
            <a:ln w="9525">
              <a:noFill/>
              <a:miter lim="800000"/>
              <a:headEnd/>
              <a:tailEnd/>
            </a:ln>
          </p:spPr>
        </p:pic>
        <p:pic>
          <p:nvPicPr>
            <p:cNvPr id="25611" name="Picture 13" descr="Рисунок1"/>
            <p:cNvPicPr>
              <a:picLocks noChangeAspect="1" noChangeArrowheads="1" noCrop="1"/>
            </p:cNvPicPr>
            <p:nvPr/>
          </p:nvPicPr>
          <p:blipFill>
            <a:blip r:embed="rId2"/>
            <a:srcRect/>
            <a:stretch>
              <a:fillRect/>
            </a:stretch>
          </p:blipFill>
          <p:spPr bwMode="auto">
            <a:xfrm>
              <a:off x="7763403" y="5786454"/>
              <a:ext cx="740314" cy="1071546"/>
            </a:xfrm>
            <a:prstGeom prst="rect">
              <a:avLst/>
            </a:prstGeom>
            <a:noFill/>
            <a:ln w="9525">
              <a:noFill/>
              <a:miter lim="800000"/>
              <a:headEnd/>
              <a:tailEnd/>
            </a:ln>
          </p:spPr>
        </p:pic>
        <p:pic>
          <p:nvPicPr>
            <p:cNvPr id="25612" name="Picture 13" descr="Рисунок1"/>
            <p:cNvPicPr>
              <a:picLocks noChangeAspect="1" noChangeArrowheads="1" noCrop="1"/>
            </p:cNvPicPr>
            <p:nvPr/>
          </p:nvPicPr>
          <p:blipFill>
            <a:blip r:embed="rId2"/>
            <a:srcRect/>
            <a:stretch>
              <a:fillRect/>
            </a:stretch>
          </p:blipFill>
          <p:spPr bwMode="auto">
            <a:xfrm>
              <a:off x="8403686" y="4572008"/>
              <a:ext cx="740314" cy="2285992"/>
            </a:xfrm>
            <a:prstGeom prst="rect">
              <a:avLst/>
            </a:prstGeom>
            <a:noFill/>
            <a:ln w="9525">
              <a:noFill/>
              <a:miter lim="800000"/>
              <a:headEnd/>
              <a:tailEnd/>
            </a:ln>
          </p:spPr>
        </p:pic>
        <p:pic>
          <p:nvPicPr>
            <p:cNvPr id="25613" name="Picture 13" descr="Рисунок1"/>
            <p:cNvPicPr>
              <a:picLocks noChangeAspect="1" noChangeArrowheads="1" noCrop="1"/>
            </p:cNvPicPr>
            <p:nvPr/>
          </p:nvPicPr>
          <p:blipFill>
            <a:blip r:embed="rId2"/>
            <a:srcRect/>
            <a:stretch>
              <a:fillRect/>
            </a:stretch>
          </p:blipFill>
          <p:spPr bwMode="auto">
            <a:xfrm>
              <a:off x="2881240" y="6072206"/>
              <a:ext cx="740314" cy="785794"/>
            </a:xfrm>
            <a:prstGeom prst="rect">
              <a:avLst/>
            </a:prstGeom>
            <a:noFill/>
            <a:ln w="9525">
              <a:noFill/>
              <a:miter lim="800000"/>
              <a:headEnd/>
              <a:tailEnd/>
            </a:ln>
          </p:spPr>
        </p:pic>
        <p:pic>
          <p:nvPicPr>
            <p:cNvPr id="25614" name="Picture 13" descr="Рисунок1"/>
            <p:cNvPicPr>
              <a:picLocks noChangeAspect="1" noChangeArrowheads="1" noCrop="1"/>
            </p:cNvPicPr>
            <p:nvPr/>
          </p:nvPicPr>
          <p:blipFill>
            <a:blip r:embed="rId2"/>
            <a:srcRect/>
            <a:stretch>
              <a:fillRect/>
            </a:stretch>
          </p:blipFill>
          <p:spPr bwMode="auto">
            <a:xfrm>
              <a:off x="2160921" y="6357958"/>
              <a:ext cx="740314" cy="500042"/>
            </a:xfrm>
            <a:prstGeom prst="rect">
              <a:avLst/>
            </a:prstGeom>
            <a:noFill/>
            <a:ln w="9525">
              <a:noFill/>
              <a:miter lim="800000"/>
              <a:headEnd/>
              <a:tailEnd/>
            </a:ln>
          </p:spPr>
        </p:pic>
        <p:pic>
          <p:nvPicPr>
            <p:cNvPr id="25615" name="Picture 13" descr="Рисунок1"/>
            <p:cNvPicPr>
              <a:picLocks noChangeAspect="1" noChangeArrowheads="1" noCrop="1"/>
            </p:cNvPicPr>
            <p:nvPr/>
          </p:nvPicPr>
          <p:blipFill>
            <a:blip r:embed="rId2"/>
            <a:srcRect/>
            <a:stretch>
              <a:fillRect/>
            </a:stretch>
          </p:blipFill>
          <p:spPr bwMode="auto">
            <a:xfrm>
              <a:off x="1440602" y="5500702"/>
              <a:ext cx="740314" cy="1357298"/>
            </a:xfrm>
            <a:prstGeom prst="rect">
              <a:avLst/>
            </a:prstGeom>
            <a:noFill/>
            <a:ln w="9525">
              <a:noFill/>
              <a:miter lim="800000"/>
              <a:headEnd/>
              <a:tailEnd/>
            </a:ln>
          </p:spPr>
        </p:pic>
        <p:pic>
          <p:nvPicPr>
            <p:cNvPr id="25616" name="Picture 13" descr="Рисунок1"/>
            <p:cNvPicPr>
              <a:picLocks noChangeAspect="1" noChangeArrowheads="1" noCrop="1"/>
            </p:cNvPicPr>
            <p:nvPr/>
          </p:nvPicPr>
          <p:blipFill>
            <a:blip r:embed="rId2"/>
            <a:srcRect/>
            <a:stretch>
              <a:fillRect/>
            </a:stretch>
          </p:blipFill>
          <p:spPr bwMode="auto">
            <a:xfrm>
              <a:off x="720283" y="6215082"/>
              <a:ext cx="740314" cy="642918"/>
            </a:xfrm>
            <a:prstGeom prst="rect">
              <a:avLst/>
            </a:prstGeom>
            <a:noFill/>
            <a:ln w="9525">
              <a:noFill/>
              <a:miter lim="800000"/>
              <a:headEnd/>
              <a:tailEnd/>
            </a:ln>
          </p:spPr>
        </p:pic>
        <p:pic>
          <p:nvPicPr>
            <p:cNvPr id="25617" name="Picture 13" descr="Рисунок1"/>
            <p:cNvPicPr>
              <a:picLocks noChangeAspect="1" noChangeArrowheads="1" noCrop="1"/>
            </p:cNvPicPr>
            <p:nvPr/>
          </p:nvPicPr>
          <p:blipFill>
            <a:blip r:embed="rId2"/>
            <a:srcRect/>
            <a:stretch>
              <a:fillRect/>
            </a:stretch>
          </p:blipFill>
          <p:spPr bwMode="auto">
            <a:xfrm>
              <a:off x="5682481" y="6500834"/>
              <a:ext cx="740314" cy="357166"/>
            </a:xfrm>
            <a:prstGeom prst="rect">
              <a:avLst/>
            </a:prstGeom>
            <a:noFill/>
            <a:ln w="9525">
              <a:noFill/>
              <a:miter lim="800000"/>
              <a:headEnd/>
              <a:tailEnd/>
            </a:ln>
          </p:spPr>
        </p:pic>
        <p:pic>
          <p:nvPicPr>
            <p:cNvPr id="25618" name="Picture 13" descr="Рисунок1"/>
            <p:cNvPicPr>
              <a:picLocks noChangeAspect="1" noChangeArrowheads="1" noCrop="1"/>
            </p:cNvPicPr>
            <p:nvPr/>
          </p:nvPicPr>
          <p:blipFill>
            <a:blip r:embed="rId2"/>
            <a:srcRect/>
            <a:stretch>
              <a:fillRect/>
            </a:stretch>
          </p:blipFill>
          <p:spPr bwMode="auto">
            <a:xfrm>
              <a:off x="3521524" y="5715016"/>
              <a:ext cx="740314" cy="1142984"/>
            </a:xfrm>
            <a:prstGeom prst="rect">
              <a:avLst/>
            </a:prstGeom>
            <a:noFill/>
            <a:ln w="9525">
              <a:noFill/>
              <a:miter lim="800000"/>
              <a:headEnd/>
              <a:tailEnd/>
            </a:ln>
          </p:spPr>
        </p:pic>
      </p:grpSp>
      <p:sp>
        <p:nvSpPr>
          <p:cNvPr id="4" name="Прямоугольник 3"/>
          <p:cNvSpPr/>
          <p:nvPr/>
        </p:nvSpPr>
        <p:spPr>
          <a:xfrm>
            <a:off x="285720" y="4500570"/>
            <a:ext cx="8286808" cy="144655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Пусть знает каждый гражданин</a:t>
            </a:r>
          </a:p>
          <a:p>
            <a:pPr algn="ctr" fontAlgn="auto">
              <a:spcBef>
                <a:spcPts val="0"/>
              </a:spcBef>
              <a:spcAft>
                <a:spcPts val="0"/>
              </a:spcAft>
              <a:defRPr/>
            </a:pPr>
            <a:r>
              <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Пожарный номер – «01»</a:t>
            </a:r>
          </a:p>
        </p:txBody>
      </p:sp>
      <p:pic>
        <p:nvPicPr>
          <p:cNvPr id="1026" name="Picture 2"/>
          <p:cNvPicPr>
            <a:picLocks noGrp="1" noChangeAspect="1" noChangeArrowheads="1"/>
          </p:cNvPicPr>
          <p:nvPr>
            <p:ph idx="1"/>
          </p:nvPr>
        </p:nvPicPr>
        <p:blipFill>
          <a:blip r:embed="rId3"/>
          <a:srcRect/>
          <a:stretch>
            <a:fillRect/>
          </a:stretch>
        </p:blipFill>
        <p:spPr>
          <a:xfrm>
            <a:off x="1143000" y="0"/>
            <a:ext cx="4297363" cy="4525963"/>
          </a:xfrm>
        </p:spPr>
      </p:pic>
      <p:pic>
        <p:nvPicPr>
          <p:cNvPr id="20" name="Picture 13" descr="Рисунок1"/>
          <p:cNvPicPr>
            <a:picLocks noChangeAspect="1" noChangeArrowheads="1" noCrop="1"/>
          </p:cNvPicPr>
          <p:nvPr/>
        </p:nvPicPr>
        <p:blipFill>
          <a:blip r:embed="rId2"/>
          <a:srcRect/>
          <a:stretch>
            <a:fillRect/>
          </a:stretch>
        </p:blipFill>
        <p:spPr bwMode="auto">
          <a:xfrm>
            <a:off x="6500813" y="0"/>
            <a:ext cx="2643187" cy="4643438"/>
          </a:xfrm>
          <a:prstGeom prst="rect">
            <a:avLst/>
          </a:prstGeom>
          <a:noFill/>
          <a:ln w="9525">
            <a:noFill/>
            <a:miter lim="800000"/>
            <a:headEnd/>
            <a:tailEnd/>
          </a:ln>
        </p:spPr>
      </p:pic>
    </p:spTree>
  </p:cSld>
  <p:clrMapOvr>
    <a:masterClrMapping/>
  </p:clrMapOvr>
  <p:transition advTm="1059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5" presetClass="entr" presetSubtype="5"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checkerboard(down)">
                                      <p:cBhvr>
                                        <p:cTn id="10" dur="1000"/>
                                        <p:tgtEl>
                                          <p:spTgt spid="20"/>
                                        </p:tgtEl>
                                      </p:cBhvr>
                                    </p:animEffect>
                                  </p:childTnLst>
                                </p:cTn>
                              </p:par>
                              <p:par>
                                <p:cTn id="11" presetID="22" presetClass="entr" presetSubtype="4"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par>
                                <p:cTn id="14" presetID="22" presetClass="entr" presetSubtype="1"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1000"/>
                                        <p:tgtEl>
                                          <p:spTgt spid="4"/>
                                        </p:tgtEl>
                                      </p:cBhvr>
                                    </p:animEffect>
                                  </p:childTnLst>
                                </p:cTn>
                              </p:par>
                              <p:par>
                                <p:cTn id="17" presetID="21" presetClass="entr" presetSubtype="8"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wheel(8)">
                                      <p:cBhvr>
                                        <p:cTn id="1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r>
              <a:rPr lang="ru-RU" b="1" smtClean="0">
                <a:solidFill>
                  <a:srgbClr val="FF0000"/>
                </a:solidFill>
              </a:rPr>
              <a:t>Запомни</a:t>
            </a:r>
          </a:p>
        </p:txBody>
      </p:sp>
      <p:sp>
        <p:nvSpPr>
          <p:cNvPr id="3" name="Содержимое 2"/>
          <p:cNvSpPr>
            <a:spLocks noGrp="1"/>
          </p:cNvSpPr>
          <p:nvPr>
            <p:ph idx="1"/>
          </p:nvPr>
        </p:nvSpPr>
        <p:spPr>
          <a:xfrm>
            <a:off x="2143125" y="1785938"/>
            <a:ext cx="5072063" cy="3929062"/>
          </a:xfrm>
        </p:spPr>
        <p:txBody>
          <a:bodyPr rtlCol="0">
            <a:normAutofit fontScale="70000" lnSpcReduction="20000"/>
          </a:bodyPr>
          <a:lstStyle/>
          <a:p>
            <a:pPr fontAlgn="auto">
              <a:spcAft>
                <a:spcPts val="0"/>
              </a:spcAft>
              <a:buFont typeface="Arial" pitchFamily="34" charset="0"/>
              <a:buNone/>
              <a:defRPr/>
            </a:pPr>
            <a:r>
              <a:rPr lang="ru-RU" dirty="0" smtClean="0"/>
              <a:t>     </a:t>
            </a:r>
          </a:p>
          <a:p>
            <a:pPr fontAlgn="auto">
              <a:spcAft>
                <a:spcPts val="0"/>
              </a:spcAft>
              <a:buFont typeface="Arial" pitchFamily="34" charset="0"/>
              <a:buNone/>
              <a:defRPr/>
            </a:pPr>
            <a:r>
              <a:rPr lang="ru-RU" b="1" dirty="0" smtClean="0"/>
              <a:t>	</a:t>
            </a:r>
            <a:r>
              <a:rPr lang="ru-RU" sz="3400" b="1" dirty="0" smtClean="0">
                <a:solidFill>
                  <a:srgbClr val="C00000"/>
                </a:solidFill>
              </a:rPr>
              <a:t>Знают все – человек без огня</a:t>
            </a:r>
            <a:br>
              <a:rPr lang="ru-RU" sz="3400" b="1" dirty="0" smtClean="0">
                <a:solidFill>
                  <a:srgbClr val="C00000"/>
                </a:solidFill>
              </a:rPr>
            </a:br>
            <a:r>
              <a:rPr lang="ru-RU" sz="3400" b="1" dirty="0" smtClean="0">
                <a:solidFill>
                  <a:srgbClr val="C00000"/>
                </a:solidFill>
              </a:rPr>
              <a:t>Не живет ни единого дня.</a:t>
            </a:r>
            <a:br>
              <a:rPr lang="ru-RU" sz="3400" b="1" dirty="0" smtClean="0">
                <a:solidFill>
                  <a:srgbClr val="C00000"/>
                </a:solidFill>
              </a:rPr>
            </a:br>
            <a:r>
              <a:rPr lang="ru-RU" sz="3400" b="1" dirty="0" smtClean="0">
                <a:solidFill>
                  <a:srgbClr val="C00000"/>
                </a:solidFill>
              </a:rPr>
              <a:t>При огне, как при солнце, светло</a:t>
            </a:r>
            <a:br>
              <a:rPr lang="ru-RU" sz="3400" b="1" dirty="0" smtClean="0">
                <a:solidFill>
                  <a:srgbClr val="C00000"/>
                </a:solidFill>
              </a:rPr>
            </a:br>
            <a:r>
              <a:rPr lang="ru-RU" sz="3400" b="1" dirty="0" smtClean="0">
                <a:solidFill>
                  <a:srgbClr val="C00000"/>
                </a:solidFill>
              </a:rPr>
              <a:t>При огне и зимою тепло.</a:t>
            </a:r>
            <a:br>
              <a:rPr lang="ru-RU" sz="3400" b="1" dirty="0" smtClean="0">
                <a:solidFill>
                  <a:srgbClr val="C00000"/>
                </a:solidFill>
              </a:rPr>
            </a:br>
            <a:r>
              <a:rPr lang="ru-RU" sz="3400" b="1" dirty="0" smtClean="0">
                <a:solidFill>
                  <a:srgbClr val="C00000"/>
                </a:solidFill>
              </a:rPr>
              <a:t>Посмотрите, ребята, вокруг</a:t>
            </a:r>
            <a:br>
              <a:rPr lang="ru-RU" sz="3400" b="1" dirty="0" smtClean="0">
                <a:solidFill>
                  <a:srgbClr val="C00000"/>
                </a:solidFill>
              </a:rPr>
            </a:br>
            <a:r>
              <a:rPr lang="ru-RU" sz="3400" b="1" dirty="0" smtClean="0">
                <a:solidFill>
                  <a:srgbClr val="C00000"/>
                </a:solidFill>
              </a:rPr>
              <a:t>Нам огонь – повседневный друг!</a:t>
            </a:r>
            <a:br>
              <a:rPr lang="ru-RU" sz="3400" b="1" dirty="0" smtClean="0">
                <a:solidFill>
                  <a:srgbClr val="C00000"/>
                </a:solidFill>
              </a:rPr>
            </a:br>
            <a:r>
              <a:rPr lang="ru-RU" sz="3400" b="1" dirty="0" smtClean="0">
                <a:solidFill>
                  <a:srgbClr val="C00000"/>
                </a:solidFill>
              </a:rPr>
              <a:t>Но когда мы небрежны с огнем,</a:t>
            </a:r>
            <a:br>
              <a:rPr lang="ru-RU" sz="3400" b="1" dirty="0" smtClean="0">
                <a:solidFill>
                  <a:srgbClr val="C00000"/>
                </a:solidFill>
              </a:rPr>
            </a:br>
            <a:r>
              <a:rPr lang="ru-RU" sz="3400" b="1" dirty="0" smtClean="0">
                <a:solidFill>
                  <a:srgbClr val="C00000"/>
                </a:solidFill>
              </a:rPr>
              <a:t>Он становиться нашим врагом.</a:t>
            </a:r>
          </a:p>
          <a:p>
            <a:pPr fontAlgn="auto">
              <a:spcAft>
                <a:spcPts val="0"/>
              </a:spcAft>
              <a:buFont typeface="Arial" pitchFamily="34" charset="0"/>
              <a:buNone/>
              <a:defRPr/>
            </a:pPr>
            <a:endParaRPr lang="ru-RU" sz="3400" b="1" dirty="0" smtClean="0">
              <a:solidFill>
                <a:srgbClr val="0070C0"/>
              </a:solidFill>
            </a:endParaRPr>
          </a:p>
          <a:p>
            <a:pPr fontAlgn="auto">
              <a:spcAft>
                <a:spcPts val="0"/>
              </a:spcAft>
              <a:buFont typeface="Arial" pitchFamily="34" charset="0"/>
              <a:buNone/>
              <a:defRPr/>
            </a:pPr>
            <a:r>
              <a:rPr lang="ru-RU" sz="3400" b="1" dirty="0" smtClean="0">
                <a:solidFill>
                  <a:srgbClr val="0070C0"/>
                </a:solidFill>
              </a:rPr>
              <a:t/>
            </a:r>
            <a:br>
              <a:rPr lang="ru-RU" sz="3400" b="1" dirty="0" smtClean="0">
                <a:solidFill>
                  <a:srgbClr val="0070C0"/>
                </a:solidFill>
              </a:rPr>
            </a:br>
            <a:endParaRPr lang="ru-RU" sz="3400" b="1" dirty="0" smtClean="0">
              <a:solidFill>
                <a:srgbClr val="0070C0"/>
              </a:solidFill>
            </a:endParaRPr>
          </a:p>
          <a:p>
            <a:pPr fontAlgn="auto">
              <a:spcAft>
                <a:spcPts val="0"/>
              </a:spcAft>
              <a:buFont typeface="Arial" pitchFamily="34" charset="0"/>
              <a:buNone/>
              <a:defRPr/>
            </a:pPr>
            <a:endParaRPr lang="ru-RU" dirty="0" smtClean="0"/>
          </a:p>
          <a:p>
            <a:pPr fontAlgn="auto">
              <a:spcAft>
                <a:spcPts val="0"/>
              </a:spcAft>
              <a:buFont typeface="Arial" pitchFamily="34" charset="0"/>
              <a:buNone/>
              <a:defRPr/>
            </a:pPr>
            <a:endParaRPr lang="ru-RU" dirty="0"/>
          </a:p>
        </p:txBody>
      </p:sp>
      <p:grpSp>
        <p:nvGrpSpPr>
          <p:cNvPr id="4" name="Группа 3"/>
          <p:cNvGrpSpPr>
            <a:grpSpLocks/>
          </p:cNvGrpSpPr>
          <p:nvPr/>
        </p:nvGrpSpPr>
        <p:grpSpPr bwMode="auto">
          <a:xfrm>
            <a:off x="0" y="2214563"/>
            <a:ext cx="9144000" cy="4643437"/>
            <a:chOff x="0" y="4572008"/>
            <a:chExt cx="9144000" cy="2285992"/>
          </a:xfrm>
        </p:grpSpPr>
        <p:pic>
          <p:nvPicPr>
            <p:cNvPr id="26629" name="Picture 13" descr="Рисунок1"/>
            <p:cNvPicPr>
              <a:picLocks noChangeAspect="1" noChangeArrowheads="1" noCrop="1"/>
            </p:cNvPicPr>
            <p:nvPr/>
          </p:nvPicPr>
          <p:blipFill>
            <a:blip r:embed="rId3"/>
            <a:srcRect/>
            <a:stretch>
              <a:fillRect/>
            </a:stretch>
          </p:blipFill>
          <p:spPr bwMode="auto">
            <a:xfrm>
              <a:off x="4241843" y="6215082"/>
              <a:ext cx="740314" cy="642918"/>
            </a:xfrm>
            <a:prstGeom prst="rect">
              <a:avLst/>
            </a:prstGeom>
            <a:noFill/>
            <a:ln w="9525">
              <a:noFill/>
              <a:miter lim="800000"/>
              <a:headEnd/>
              <a:tailEnd/>
            </a:ln>
          </p:spPr>
        </p:pic>
        <p:pic>
          <p:nvPicPr>
            <p:cNvPr id="26630" name="Picture 13" descr="Рисунок1"/>
            <p:cNvPicPr>
              <a:picLocks noChangeAspect="1" noChangeArrowheads="1" noCrop="1"/>
            </p:cNvPicPr>
            <p:nvPr/>
          </p:nvPicPr>
          <p:blipFill>
            <a:blip r:embed="rId3"/>
            <a:srcRect/>
            <a:stretch>
              <a:fillRect/>
            </a:stretch>
          </p:blipFill>
          <p:spPr bwMode="auto">
            <a:xfrm>
              <a:off x="0" y="5786454"/>
              <a:ext cx="740314" cy="1071546"/>
            </a:xfrm>
            <a:prstGeom prst="rect">
              <a:avLst/>
            </a:prstGeom>
            <a:noFill/>
            <a:ln w="9525">
              <a:noFill/>
              <a:miter lim="800000"/>
              <a:headEnd/>
              <a:tailEnd/>
            </a:ln>
          </p:spPr>
        </p:pic>
        <p:pic>
          <p:nvPicPr>
            <p:cNvPr id="26631" name="Picture 13" descr="Рисунок1"/>
            <p:cNvPicPr>
              <a:picLocks noChangeAspect="1" noChangeArrowheads="1" noCrop="1"/>
            </p:cNvPicPr>
            <p:nvPr/>
          </p:nvPicPr>
          <p:blipFill>
            <a:blip r:embed="rId3"/>
            <a:srcRect/>
            <a:stretch>
              <a:fillRect/>
            </a:stretch>
          </p:blipFill>
          <p:spPr bwMode="auto">
            <a:xfrm>
              <a:off x="4962162" y="5929330"/>
              <a:ext cx="740314" cy="928670"/>
            </a:xfrm>
            <a:prstGeom prst="rect">
              <a:avLst/>
            </a:prstGeom>
            <a:noFill/>
            <a:ln w="9525">
              <a:noFill/>
              <a:miter lim="800000"/>
              <a:headEnd/>
              <a:tailEnd/>
            </a:ln>
          </p:spPr>
        </p:pic>
        <p:pic>
          <p:nvPicPr>
            <p:cNvPr id="26632" name="Picture 13" descr="Рисунок1"/>
            <p:cNvPicPr>
              <a:picLocks noChangeAspect="1" noChangeArrowheads="1" noCrop="1"/>
            </p:cNvPicPr>
            <p:nvPr/>
          </p:nvPicPr>
          <p:blipFill>
            <a:blip r:embed="rId3"/>
            <a:srcRect/>
            <a:stretch>
              <a:fillRect/>
            </a:stretch>
          </p:blipFill>
          <p:spPr bwMode="auto">
            <a:xfrm>
              <a:off x="6322764" y="5643578"/>
              <a:ext cx="740314" cy="1214422"/>
            </a:xfrm>
            <a:prstGeom prst="rect">
              <a:avLst/>
            </a:prstGeom>
            <a:noFill/>
            <a:ln w="9525">
              <a:noFill/>
              <a:miter lim="800000"/>
              <a:headEnd/>
              <a:tailEnd/>
            </a:ln>
          </p:spPr>
        </p:pic>
        <p:pic>
          <p:nvPicPr>
            <p:cNvPr id="26633" name="Picture 13" descr="Рисунок1"/>
            <p:cNvPicPr>
              <a:picLocks noChangeAspect="1" noChangeArrowheads="1" noCrop="1"/>
            </p:cNvPicPr>
            <p:nvPr/>
          </p:nvPicPr>
          <p:blipFill>
            <a:blip r:embed="rId3"/>
            <a:srcRect/>
            <a:stretch>
              <a:fillRect/>
            </a:stretch>
          </p:blipFill>
          <p:spPr bwMode="auto">
            <a:xfrm>
              <a:off x="7043084" y="6215082"/>
              <a:ext cx="740314" cy="642918"/>
            </a:xfrm>
            <a:prstGeom prst="rect">
              <a:avLst/>
            </a:prstGeom>
            <a:noFill/>
            <a:ln w="9525">
              <a:noFill/>
              <a:miter lim="800000"/>
              <a:headEnd/>
              <a:tailEnd/>
            </a:ln>
          </p:spPr>
        </p:pic>
        <p:pic>
          <p:nvPicPr>
            <p:cNvPr id="26634" name="Picture 13" descr="Рисунок1"/>
            <p:cNvPicPr>
              <a:picLocks noChangeAspect="1" noChangeArrowheads="1" noCrop="1"/>
            </p:cNvPicPr>
            <p:nvPr/>
          </p:nvPicPr>
          <p:blipFill>
            <a:blip r:embed="rId3"/>
            <a:srcRect/>
            <a:stretch>
              <a:fillRect/>
            </a:stretch>
          </p:blipFill>
          <p:spPr bwMode="auto">
            <a:xfrm>
              <a:off x="7763403" y="5786454"/>
              <a:ext cx="740314" cy="1071546"/>
            </a:xfrm>
            <a:prstGeom prst="rect">
              <a:avLst/>
            </a:prstGeom>
            <a:noFill/>
            <a:ln w="9525">
              <a:noFill/>
              <a:miter lim="800000"/>
              <a:headEnd/>
              <a:tailEnd/>
            </a:ln>
          </p:spPr>
        </p:pic>
        <p:pic>
          <p:nvPicPr>
            <p:cNvPr id="26635" name="Picture 13" descr="Рисунок1"/>
            <p:cNvPicPr>
              <a:picLocks noChangeAspect="1" noChangeArrowheads="1" noCrop="1"/>
            </p:cNvPicPr>
            <p:nvPr/>
          </p:nvPicPr>
          <p:blipFill>
            <a:blip r:embed="rId3"/>
            <a:srcRect/>
            <a:stretch>
              <a:fillRect/>
            </a:stretch>
          </p:blipFill>
          <p:spPr bwMode="auto">
            <a:xfrm>
              <a:off x="8403686" y="4572008"/>
              <a:ext cx="740314" cy="2285992"/>
            </a:xfrm>
            <a:prstGeom prst="rect">
              <a:avLst/>
            </a:prstGeom>
            <a:noFill/>
            <a:ln w="9525">
              <a:noFill/>
              <a:miter lim="800000"/>
              <a:headEnd/>
              <a:tailEnd/>
            </a:ln>
          </p:spPr>
        </p:pic>
        <p:pic>
          <p:nvPicPr>
            <p:cNvPr id="26636" name="Picture 13" descr="Рисунок1"/>
            <p:cNvPicPr>
              <a:picLocks noChangeAspect="1" noChangeArrowheads="1" noCrop="1"/>
            </p:cNvPicPr>
            <p:nvPr/>
          </p:nvPicPr>
          <p:blipFill>
            <a:blip r:embed="rId3"/>
            <a:srcRect/>
            <a:stretch>
              <a:fillRect/>
            </a:stretch>
          </p:blipFill>
          <p:spPr bwMode="auto">
            <a:xfrm>
              <a:off x="2881240" y="6072206"/>
              <a:ext cx="740314" cy="785794"/>
            </a:xfrm>
            <a:prstGeom prst="rect">
              <a:avLst/>
            </a:prstGeom>
            <a:noFill/>
            <a:ln w="9525">
              <a:noFill/>
              <a:miter lim="800000"/>
              <a:headEnd/>
              <a:tailEnd/>
            </a:ln>
          </p:spPr>
        </p:pic>
        <p:pic>
          <p:nvPicPr>
            <p:cNvPr id="26637" name="Picture 13" descr="Рисунок1"/>
            <p:cNvPicPr>
              <a:picLocks noChangeAspect="1" noChangeArrowheads="1" noCrop="1"/>
            </p:cNvPicPr>
            <p:nvPr/>
          </p:nvPicPr>
          <p:blipFill>
            <a:blip r:embed="rId3"/>
            <a:srcRect/>
            <a:stretch>
              <a:fillRect/>
            </a:stretch>
          </p:blipFill>
          <p:spPr bwMode="auto">
            <a:xfrm>
              <a:off x="2160921" y="6357958"/>
              <a:ext cx="740314" cy="500042"/>
            </a:xfrm>
            <a:prstGeom prst="rect">
              <a:avLst/>
            </a:prstGeom>
            <a:noFill/>
            <a:ln w="9525">
              <a:noFill/>
              <a:miter lim="800000"/>
              <a:headEnd/>
              <a:tailEnd/>
            </a:ln>
          </p:spPr>
        </p:pic>
        <p:pic>
          <p:nvPicPr>
            <p:cNvPr id="26638" name="Picture 13" descr="Рисунок1"/>
            <p:cNvPicPr>
              <a:picLocks noChangeAspect="1" noChangeArrowheads="1" noCrop="1"/>
            </p:cNvPicPr>
            <p:nvPr/>
          </p:nvPicPr>
          <p:blipFill>
            <a:blip r:embed="rId3"/>
            <a:srcRect/>
            <a:stretch>
              <a:fillRect/>
            </a:stretch>
          </p:blipFill>
          <p:spPr bwMode="auto">
            <a:xfrm>
              <a:off x="1440602" y="5500702"/>
              <a:ext cx="740314" cy="1357298"/>
            </a:xfrm>
            <a:prstGeom prst="rect">
              <a:avLst/>
            </a:prstGeom>
            <a:noFill/>
            <a:ln w="9525">
              <a:noFill/>
              <a:miter lim="800000"/>
              <a:headEnd/>
              <a:tailEnd/>
            </a:ln>
          </p:spPr>
        </p:pic>
        <p:pic>
          <p:nvPicPr>
            <p:cNvPr id="26639" name="Picture 13" descr="Рисунок1"/>
            <p:cNvPicPr>
              <a:picLocks noChangeAspect="1" noChangeArrowheads="1" noCrop="1"/>
            </p:cNvPicPr>
            <p:nvPr/>
          </p:nvPicPr>
          <p:blipFill>
            <a:blip r:embed="rId3"/>
            <a:srcRect/>
            <a:stretch>
              <a:fillRect/>
            </a:stretch>
          </p:blipFill>
          <p:spPr bwMode="auto">
            <a:xfrm>
              <a:off x="720283" y="6215082"/>
              <a:ext cx="740314" cy="642918"/>
            </a:xfrm>
            <a:prstGeom prst="rect">
              <a:avLst/>
            </a:prstGeom>
            <a:noFill/>
            <a:ln w="9525">
              <a:noFill/>
              <a:miter lim="800000"/>
              <a:headEnd/>
              <a:tailEnd/>
            </a:ln>
          </p:spPr>
        </p:pic>
        <p:pic>
          <p:nvPicPr>
            <p:cNvPr id="26640" name="Picture 13" descr="Рисунок1"/>
            <p:cNvPicPr>
              <a:picLocks noChangeAspect="1" noChangeArrowheads="1" noCrop="1"/>
            </p:cNvPicPr>
            <p:nvPr/>
          </p:nvPicPr>
          <p:blipFill>
            <a:blip r:embed="rId3"/>
            <a:srcRect/>
            <a:stretch>
              <a:fillRect/>
            </a:stretch>
          </p:blipFill>
          <p:spPr bwMode="auto">
            <a:xfrm>
              <a:off x="5682481" y="6500834"/>
              <a:ext cx="740314" cy="357166"/>
            </a:xfrm>
            <a:prstGeom prst="rect">
              <a:avLst/>
            </a:prstGeom>
            <a:noFill/>
            <a:ln w="9525">
              <a:noFill/>
              <a:miter lim="800000"/>
              <a:headEnd/>
              <a:tailEnd/>
            </a:ln>
          </p:spPr>
        </p:pic>
        <p:pic>
          <p:nvPicPr>
            <p:cNvPr id="26641" name="Picture 13" descr="Рисунок1"/>
            <p:cNvPicPr>
              <a:picLocks noChangeAspect="1" noChangeArrowheads="1" noCrop="1"/>
            </p:cNvPicPr>
            <p:nvPr/>
          </p:nvPicPr>
          <p:blipFill>
            <a:blip r:embed="rId3"/>
            <a:srcRect/>
            <a:stretch>
              <a:fillRect/>
            </a:stretch>
          </p:blipFill>
          <p:spPr bwMode="auto">
            <a:xfrm>
              <a:off x="3521524" y="5715016"/>
              <a:ext cx="740314" cy="1142984"/>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Группа 4"/>
          <p:cNvGrpSpPr>
            <a:grpSpLocks/>
          </p:cNvGrpSpPr>
          <p:nvPr/>
        </p:nvGrpSpPr>
        <p:grpSpPr bwMode="auto">
          <a:xfrm>
            <a:off x="0" y="2000250"/>
            <a:ext cx="9144000" cy="4857750"/>
            <a:chOff x="0" y="4466501"/>
            <a:chExt cx="9144000" cy="2391500"/>
          </a:xfrm>
        </p:grpSpPr>
        <p:pic>
          <p:nvPicPr>
            <p:cNvPr id="4101" name="Picture 13" descr="Рисунок1"/>
            <p:cNvPicPr>
              <a:picLocks noChangeAspect="1" noChangeArrowheads="1" noCrop="1"/>
            </p:cNvPicPr>
            <p:nvPr/>
          </p:nvPicPr>
          <p:blipFill>
            <a:blip r:embed="rId2"/>
            <a:srcRect/>
            <a:stretch>
              <a:fillRect/>
            </a:stretch>
          </p:blipFill>
          <p:spPr bwMode="auto">
            <a:xfrm>
              <a:off x="4241843" y="6215082"/>
              <a:ext cx="740314" cy="642918"/>
            </a:xfrm>
            <a:prstGeom prst="rect">
              <a:avLst/>
            </a:prstGeom>
            <a:noFill/>
            <a:ln w="9525">
              <a:noFill/>
              <a:miter lim="800000"/>
              <a:headEnd/>
              <a:tailEnd/>
            </a:ln>
          </p:spPr>
        </p:pic>
        <p:pic>
          <p:nvPicPr>
            <p:cNvPr id="4102" name="Picture 13" descr="Рисунок1"/>
            <p:cNvPicPr>
              <a:picLocks noChangeAspect="1" noChangeArrowheads="1" noCrop="1"/>
            </p:cNvPicPr>
            <p:nvPr/>
          </p:nvPicPr>
          <p:blipFill>
            <a:blip r:embed="rId2"/>
            <a:srcRect/>
            <a:stretch>
              <a:fillRect/>
            </a:stretch>
          </p:blipFill>
          <p:spPr bwMode="auto">
            <a:xfrm>
              <a:off x="0" y="5064379"/>
              <a:ext cx="740314" cy="1793622"/>
            </a:xfrm>
            <a:prstGeom prst="rect">
              <a:avLst/>
            </a:prstGeom>
            <a:noFill/>
            <a:ln w="9525">
              <a:noFill/>
              <a:miter lim="800000"/>
              <a:headEnd/>
              <a:tailEnd/>
            </a:ln>
          </p:spPr>
        </p:pic>
        <p:pic>
          <p:nvPicPr>
            <p:cNvPr id="4103" name="Picture 13" descr="Рисунок1"/>
            <p:cNvPicPr>
              <a:picLocks noChangeAspect="1" noChangeArrowheads="1" noCrop="1"/>
            </p:cNvPicPr>
            <p:nvPr/>
          </p:nvPicPr>
          <p:blipFill>
            <a:blip r:embed="rId2"/>
            <a:srcRect/>
            <a:stretch>
              <a:fillRect/>
            </a:stretch>
          </p:blipFill>
          <p:spPr bwMode="auto">
            <a:xfrm>
              <a:off x="4962162" y="5929330"/>
              <a:ext cx="740314" cy="928670"/>
            </a:xfrm>
            <a:prstGeom prst="rect">
              <a:avLst/>
            </a:prstGeom>
            <a:noFill/>
            <a:ln w="9525">
              <a:noFill/>
              <a:miter lim="800000"/>
              <a:headEnd/>
              <a:tailEnd/>
            </a:ln>
          </p:spPr>
        </p:pic>
        <p:pic>
          <p:nvPicPr>
            <p:cNvPr id="4104" name="Picture 13" descr="Рисунок1"/>
            <p:cNvPicPr>
              <a:picLocks noChangeAspect="1" noChangeArrowheads="1" noCrop="1"/>
            </p:cNvPicPr>
            <p:nvPr/>
          </p:nvPicPr>
          <p:blipFill>
            <a:blip r:embed="rId2"/>
            <a:srcRect/>
            <a:stretch>
              <a:fillRect/>
            </a:stretch>
          </p:blipFill>
          <p:spPr bwMode="auto">
            <a:xfrm>
              <a:off x="6322764" y="5643578"/>
              <a:ext cx="740314" cy="1214422"/>
            </a:xfrm>
            <a:prstGeom prst="rect">
              <a:avLst/>
            </a:prstGeom>
            <a:noFill/>
            <a:ln w="9525">
              <a:noFill/>
              <a:miter lim="800000"/>
              <a:headEnd/>
              <a:tailEnd/>
            </a:ln>
          </p:spPr>
        </p:pic>
        <p:pic>
          <p:nvPicPr>
            <p:cNvPr id="4105" name="Picture 13" descr="Рисунок1"/>
            <p:cNvPicPr>
              <a:picLocks noChangeAspect="1" noChangeArrowheads="1" noCrop="1"/>
            </p:cNvPicPr>
            <p:nvPr/>
          </p:nvPicPr>
          <p:blipFill>
            <a:blip r:embed="rId2"/>
            <a:srcRect/>
            <a:stretch>
              <a:fillRect/>
            </a:stretch>
          </p:blipFill>
          <p:spPr bwMode="auto">
            <a:xfrm>
              <a:off x="7043084" y="6215082"/>
              <a:ext cx="740314" cy="642918"/>
            </a:xfrm>
            <a:prstGeom prst="rect">
              <a:avLst/>
            </a:prstGeom>
            <a:noFill/>
            <a:ln w="9525">
              <a:noFill/>
              <a:miter lim="800000"/>
              <a:headEnd/>
              <a:tailEnd/>
            </a:ln>
          </p:spPr>
        </p:pic>
        <p:pic>
          <p:nvPicPr>
            <p:cNvPr id="4106" name="Picture 13" descr="Рисунок1"/>
            <p:cNvPicPr>
              <a:picLocks noChangeAspect="1" noChangeArrowheads="1" noCrop="1"/>
            </p:cNvPicPr>
            <p:nvPr/>
          </p:nvPicPr>
          <p:blipFill>
            <a:blip r:embed="rId2"/>
            <a:srcRect/>
            <a:stretch>
              <a:fillRect/>
            </a:stretch>
          </p:blipFill>
          <p:spPr bwMode="auto">
            <a:xfrm>
              <a:off x="7763403" y="5786454"/>
              <a:ext cx="740314" cy="1071546"/>
            </a:xfrm>
            <a:prstGeom prst="rect">
              <a:avLst/>
            </a:prstGeom>
            <a:noFill/>
            <a:ln w="9525">
              <a:noFill/>
              <a:miter lim="800000"/>
              <a:headEnd/>
              <a:tailEnd/>
            </a:ln>
          </p:spPr>
        </p:pic>
        <p:pic>
          <p:nvPicPr>
            <p:cNvPr id="4107" name="Picture 13" descr="Рисунок1"/>
            <p:cNvPicPr>
              <a:picLocks noChangeAspect="1" noChangeArrowheads="1" noCrop="1"/>
            </p:cNvPicPr>
            <p:nvPr/>
          </p:nvPicPr>
          <p:blipFill>
            <a:blip r:embed="rId2"/>
            <a:srcRect/>
            <a:stretch>
              <a:fillRect/>
            </a:stretch>
          </p:blipFill>
          <p:spPr bwMode="auto">
            <a:xfrm>
              <a:off x="8403686" y="4958870"/>
              <a:ext cx="740314" cy="1899130"/>
            </a:xfrm>
            <a:prstGeom prst="rect">
              <a:avLst/>
            </a:prstGeom>
            <a:noFill/>
            <a:ln w="9525">
              <a:noFill/>
              <a:miter lim="800000"/>
              <a:headEnd/>
              <a:tailEnd/>
            </a:ln>
          </p:spPr>
        </p:pic>
        <p:pic>
          <p:nvPicPr>
            <p:cNvPr id="4108" name="Picture 13" descr="Рисунок1"/>
            <p:cNvPicPr>
              <a:picLocks noChangeAspect="1" noChangeArrowheads="1" noCrop="1"/>
            </p:cNvPicPr>
            <p:nvPr/>
          </p:nvPicPr>
          <p:blipFill>
            <a:blip r:embed="rId2"/>
            <a:srcRect/>
            <a:stretch>
              <a:fillRect/>
            </a:stretch>
          </p:blipFill>
          <p:spPr bwMode="auto">
            <a:xfrm>
              <a:off x="2881240" y="6189795"/>
              <a:ext cx="740314" cy="668205"/>
            </a:xfrm>
            <a:prstGeom prst="rect">
              <a:avLst/>
            </a:prstGeom>
            <a:noFill/>
            <a:ln w="9525">
              <a:noFill/>
              <a:miter lim="800000"/>
              <a:headEnd/>
              <a:tailEnd/>
            </a:ln>
          </p:spPr>
        </p:pic>
        <p:pic>
          <p:nvPicPr>
            <p:cNvPr id="4109" name="Picture 13" descr="Рисунок1"/>
            <p:cNvPicPr>
              <a:picLocks noChangeAspect="1" noChangeArrowheads="1" noCrop="1"/>
            </p:cNvPicPr>
            <p:nvPr/>
          </p:nvPicPr>
          <p:blipFill>
            <a:blip r:embed="rId2"/>
            <a:srcRect/>
            <a:stretch>
              <a:fillRect/>
            </a:stretch>
          </p:blipFill>
          <p:spPr bwMode="auto">
            <a:xfrm>
              <a:off x="2071670" y="5838102"/>
              <a:ext cx="883190" cy="1019898"/>
            </a:xfrm>
            <a:prstGeom prst="rect">
              <a:avLst/>
            </a:prstGeom>
            <a:noFill/>
            <a:ln w="9525">
              <a:noFill/>
              <a:miter lim="800000"/>
              <a:headEnd/>
              <a:tailEnd/>
            </a:ln>
          </p:spPr>
        </p:pic>
        <p:pic>
          <p:nvPicPr>
            <p:cNvPr id="4110" name="Picture 13" descr="Рисунок1"/>
            <p:cNvPicPr>
              <a:picLocks noChangeAspect="1" noChangeArrowheads="1" noCrop="1"/>
            </p:cNvPicPr>
            <p:nvPr/>
          </p:nvPicPr>
          <p:blipFill>
            <a:blip r:embed="rId2"/>
            <a:srcRect/>
            <a:stretch>
              <a:fillRect/>
            </a:stretch>
          </p:blipFill>
          <p:spPr bwMode="auto">
            <a:xfrm>
              <a:off x="1285852" y="4466501"/>
              <a:ext cx="895064" cy="2391500"/>
            </a:xfrm>
            <a:prstGeom prst="rect">
              <a:avLst/>
            </a:prstGeom>
            <a:noFill/>
            <a:ln w="9525">
              <a:noFill/>
              <a:miter lim="800000"/>
              <a:headEnd/>
              <a:tailEnd/>
            </a:ln>
          </p:spPr>
        </p:pic>
        <p:pic>
          <p:nvPicPr>
            <p:cNvPr id="4111" name="Picture 13" descr="Рисунок1"/>
            <p:cNvPicPr>
              <a:picLocks noChangeAspect="1" noChangeArrowheads="1" noCrop="1"/>
            </p:cNvPicPr>
            <p:nvPr/>
          </p:nvPicPr>
          <p:blipFill>
            <a:blip r:embed="rId2"/>
            <a:srcRect/>
            <a:stretch>
              <a:fillRect/>
            </a:stretch>
          </p:blipFill>
          <p:spPr bwMode="auto">
            <a:xfrm>
              <a:off x="720283" y="5767764"/>
              <a:ext cx="740314" cy="1090236"/>
            </a:xfrm>
            <a:prstGeom prst="rect">
              <a:avLst/>
            </a:prstGeom>
            <a:noFill/>
            <a:ln w="9525">
              <a:noFill/>
              <a:miter lim="800000"/>
              <a:headEnd/>
              <a:tailEnd/>
            </a:ln>
          </p:spPr>
        </p:pic>
        <p:pic>
          <p:nvPicPr>
            <p:cNvPr id="4112" name="Picture 13" descr="Рисунок1"/>
            <p:cNvPicPr>
              <a:picLocks noChangeAspect="1" noChangeArrowheads="1" noCrop="1"/>
            </p:cNvPicPr>
            <p:nvPr/>
          </p:nvPicPr>
          <p:blipFill>
            <a:blip r:embed="rId2"/>
            <a:srcRect/>
            <a:stretch>
              <a:fillRect/>
            </a:stretch>
          </p:blipFill>
          <p:spPr bwMode="auto">
            <a:xfrm>
              <a:off x="5682481" y="6500834"/>
              <a:ext cx="740314" cy="357166"/>
            </a:xfrm>
            <a:prstGeom prst="rect">
              <a:avLst/>
            </a:prstGeom>
            <a:noFill/>
            <a:ln w="9525">
              <a:noFill/>
              <a:miter lim="800000"/>
              <a:headEnd/>
              <a:tailEnd/>
            </a:ln>
          </p:spPr>
        </p:pic>
        <p:pic>
          <p:nvPicPr>
            <p:cNvPr id="4113" name="Picture 13" descr="Рисунок1"/>
            <p:cNvPicPr>
              <a:picLocks noChangeAspect="1" noChangeArrowheads="1" noCrop="1"/>
            </p:cNvPicPr>
            <p:nvPr/>
          </p:nvPicPr>
          <p:blipFill>
            <a:blip r:embed="rId2"/>
            <a:srcRect/>
            <a:stretch>
              <a:fillRect/>
            </a:stretch>
          </p:blipFill>
          <p:spPr bwMode="auto">
            <a:xfrm>
              <a:off x="3521524" y="5715016"/>
              <a:ext cx="740314" cy="1142984"/>
            </a:xfrm>
            <a:prstGeom prst="rect">
              <a:avLst/>
            </a:prstGeom>
            <a:noFill/>
            <a:ln w="9525">
              <a:noFill/>
              <a:miter lim="800000"/>
              <a:headEnd/>
              <a:tailEnd/>
            </a:ln>
          </p:spPr>
        </p:pic>
      </p:grpSp>
      <p:sp>
        <p:nvSpPr>
          <p:cNvPr id="19" name="Прямоугольник 18"/>
          <p:cNvSpPr/>
          <p:nvPr/>
        </p:nvSpPr>
        <p:spPr>
          <a:xfrm>
            <a:off x="2285984" y="571480"/>
            <a:ext cx="4713150" cy="403187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Если где-то малыши</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Взяли спички для игры,</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Расскажи им о пожарах,</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 Что известно самому, </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Эти действия нужны</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Для сохранности страны:</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Спички + Игра + Малыши</a:t>
            </a:r>
          </a:p>
          <a:p>
            <a:pPr algn="ctr" fontAlgn="auto">
              <a:spcBef>
                <a:spcPts val="0"/>
              </a:spcBef>
              <a:spcAft>
                <a:spcPts val="0"/>
              </a:spcAft>
              <a:defRPr/>
            </a:pPr>
            <a:r>
              <a:rPr lang="ru-RU" sz="3200" b="1" dirty="0">
                <a:ln w="11430"/>
                <a:solidFill>
                  <a:srgbClr val="0070C0"/>
                </a:solidFill>
                <a:effectLst>
                  <a:outerShdw blurRad="50800" dist="39000" dir="5460000" algn="tl">
                    <a:srgbClr val="000000">
                      <a:alpha val="38000"/>
                    </a:srgbClr>
                  </a:outerShdw>
                </a:effectLst>
                <a:latin typeface="+mn-lt"/>
              </a:rPr>
              <a:t>Совмещаться не должны</a:t>
            </a:r>
          </a:p>
        </p:txBody>
      </p:sp>
      <p:pic>
        <p:nvPicPr>
          <p:cNvPr id="36" name="Picture 2" descr="C:\Users\Светлана\Documents\Мои результаты сканирования\сканирование0046.jpg"/>
          <p:cNvPicPr>
            <a:picLocks noChangeAspect="1" noChangeArrowheads="1"/>
          </p:cNvPicPr>
          <p:nvPr/>
        </p:nvPicPr>
        <p:blipFill>
          <a:blip r:embed="rId3"/>
          <a:srcRect r="-38" b="6"/>
          <a:stretch>
            <a:fillRect/>
          </a:stretch>
        </p:blipFill>
        <p:spPr bwMode="auto">
          <a:xfrm>
            <a:off x="6715125" y="1785938"/>
            <a:ext cx="2428875" cy="1428750"/>
          </a:xfrm>
          <a:prstGeom prst="rect">
            <a:avLst/>
          </a:prstGeom>
          <a:noFill/>
          <a:ln w="9525">
            <a:noFill/>
            <a:miter lim="800000"/>
            <a:headEnd/>
            <a:tailEnd/>
          </a:ln>
        </p:spPr>
      </p:pic>
    </p:spTree>
  </p:cSld>
  <p:clrMapOvr>
    <a:masterClrMapping/>
  </p:clrMapOvr>
  <p:transition advTm="1514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22" presetClass="entr" presetSubtype="2"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right)">
                                      <p:cBhvr>
                                        <p:cTn id="1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srcRect/>
          <a:stretch>
            <a:fillRect/>
          </a:stretch>
        </p:blipFill>
        <p:spPr bwMode="auto">
          <a:xfrm>
            <a:off x="4214813" y="5286375"/>
            <a:ext cx="2714625" cy="1571625"/>
          </a:xfrm>
          <a:prstGeom prst="rect">
            <a:avLst/>
          </a:prstGeom>
          <a:noFill/>
          <a:ln w="9525">
            <a:noFill/>
            <a:miter lim="800000"/>
            <a:headEnd/>
            <a:tailEnd/>
          </a:ln>
        </p:spPr>
      </p:pic>
      <p:sp>
        <p:nvSpPr>
          <p:cNvPr id="3" name="Содержимое 2"/>
          <p:cNvSpPr>
            <a:spLocks noGrp="1"/>
          </p:cNvSpPr>
          <p:nvPr>
            <p:ph idx="1"/>
          </p:nvPr>
        </p:nvSpPr>
        <p:spPr>
          <a:xfrm>
            <a:off x="500063" y="1285875"/>
            <a:ext cx="8229600" cy="4525963"/>
          </a:xfrm>
        </p:spPr>
        <p:txBody>
          <a:bodyPr/>
          <a:lstStyle/>
          <a:p>
            <a:pPr>
              <a:buFont typeface="Arial" charset="0"/>
              <a:buNone/>
            </a:pPr>
            <a:r>
              <a:rPr lang="ru-RU" b="1" smtClean="0">
                <a:solidFill>
                  <a:srgbClr val="0070C0"/>
                </a:solidFill>
              </a:rPr>
              <a:t>Чтоб не сориться с огнём, </a:t>
            </a:r>
          </a:p>
          <a:p>
            <a:pPr>
              <a:buFont typeface="Arial" charset="0"/>
              <a:buNone/>
            </a:pPr>
            <a:r>
              <a:rPr lang="ru-RU" b="1" smtClean="0">
                <a:solidFill>
                  <a:srgbClr val="0070C0"/>
                </a:solidFill>
              </a:rPr>
              <a:t>Нужно больше знать о нём,</a:t>
            </a:r>
          </a:p>
          <a:p>
            <a:pPr>
              <a:buFont typeface="Arial" charset="0"/>
              <a:buNone/>
            </a:pPr>
            <a:r>
              <a:rPr lang="ru-RU" b="1" smtClean="0">
                <a:solidFill>
                  <a:srgbClr val="0070C0"/>
                </a:solidFill>
              </a:rPr>
              <a:t>Отказаться от привычки</a:t>
            </a:r>
          </a:p>
          <a:p>
            <a:pPr>
              <a:buFont typeface="Arial" charset="0"/>
              <a:buNone/>
            </a:pPr>
            <a:r>
              <a:rPr lang="ru-RU" b="1" smtClean="0">
                <a:solidFill>
                  <a:srgbClr val="0070C0"/>
                </a:solidFill>
              </a:rPr>
              <a:t>Свысока смотреть на спички</a:t>
            </a:r>
          </a:p>
          <a:p>
            <a:pPr>
              <a:buFont typeface="Arial" charset="0"/>
              <a:buNone/>
            </a:pPr>
            <a:r>
              <a:rPr lang="ru-RU" b="1" smtClean="0">
                <a:solidFill>
                  <a:srgbClr val="0070C0"/>
                </a:solidFill>
              </a:rPr>
              <a:t>И запомнить навсегда,</a:t>
            </a:r>
          </a:p>
          <a:p>
            <a:pPr>
              <a:buFont typeface="Arial" charset="0"/>
              <a:buNone/>
            </a:pPr>
            <a:r>
              <a:rPr lang="ru-RU" b="1" smtClean="0">
                <a:solidFill>
                  <a:srgbClr val="0070C0"/>
                </a:solidFill>
              </a:rPr>
              <a:t>Что бывает, если дети,</a:t>
            </a:r>
          </a:p>
          <a:p>
            <a:pPr>
              <a:buFont typeface="Arial" charset="0"/>
              <a:buNone/>
            </a:pPr>
            <a:r>
              <a:rPr lang="ru-RU" b="1" smtClean="0">
                <a:solidFill>
                  <a:srgbClr val="0070C0"/>
                </a:solidFill>
              </a:rPr>
              <a:t>Те, что знают все на свете,</a:t>
            </a:r>
          </a:p>
          <a:p>
            <a:pPr>
              <a:buFont typeface="Arial" charset="0"/>
              <a:buNone/>
            </a:pPr>
            <a:r>
              <a:rPr lang="ru-RU" b="1" smtClean="0">
                <a:solidFill>
                  <a:srgbClr val="0070C0"/>
                </a:solidFill>
              </a:rPr>
              <a:t>Зажигают спички эти </a:t>
            </a:r>
          </a:p>
          <a:p>
            <a:pPr>
              <a:buFont typeface="Arial" charset="0"/>
              <a:buNone/>
            </a:pPr>
            <a:r>
              <a:rPr lang="ru-RU" b="1" smtClean="0">
                <a:solidFill>
                  <a:srgbClr val="0070C0"/>
                </a:solidFill>
              </a:rPr>
              <a:t>и бросают не туда</a:t>
            </a:r>
          </a:p>
        </p:txBody>
      </p:sp>
      <p:pic>
        <p:nvPicPr>
          <p:cNvPr id="5" name="Picture 13" descr="Рисунок1"/>
          <p:cNvPicPr>
            <a:picLocks noChangeAspect="1" noChangeArrowheads="1" noCrop="1"/>
          </p:cNvPicPr>
          <p:nvPr/>
        </p:nvPicPr>
        <p:blipFill>
          <a:blip r:embed="rId4"/>
          <a:srcRect/>
          <a:stretch>
            <a:fillRect/>
          </a:stretch>
        </p:blipFill>
        <p:spPr bwMode="auto">
          <a:xfrm>
            <a:off x="6143625" y="0"/>
            <a:ext cx="3000375" cy="6858000"/>
          </a:xfrm>
          <a:prstGeom prst="rect">
            <a:avLst/>
          </a:prstGeom>
          <a:noFill/>
          <a:ln w="9525">
            <a:noFill/>
            <a:miter lim="800000"/>
            <a:headEnd/>
            <a:tailEnd/>
          </a:ln>
        </p:spPr>
      </p:pic>
      <p:sp>
        <p:nvSpPr>
          <p:cNvPr id="6" name="Прямоугольник 5"/>
          <p:cNvSpPr/>
          <p:nvPr/>
        </p:nvSpPr>
        <p:spPr>
          <a:xfrm>
            <a:off x="0" y="285728"/>
            <a:ext cx="9144000" cy="83099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4800" b="1" spc="50" dirty="0">
                <a:ln w="11430"/>
                <a:solidFill>
                  <a:srgbClr val="C50B9D"/>
                </a:solidFill>
                <a:effectLst>
                  <a:outerShdw blurRad="76200" dist="50800" dir="5400000" algn="tl" rotWithShape="0">
                    <a:srgbClr val="000000">
                      <a:alpha val="65000"/>
                    </a:srgbClr>
                  </a:outerShdw>
                </a:effectLst>
                <a:latin typeface="+mn-lt"/>
              </a:rPr>
              <a:t>СПИЧКИ – ДЕТЯМ НЕ ИГРУШКИ!</a:t>
            </a:r>
          </a:p>
        </p:txBody>
      </p:sp>
    </p:spTree>
  </p:cSld>
  <p:clrMapOvr>
    <a:masterClrMapping/>
  </p:clrMapOvr>
  <p:transition advTm="237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down)">
                                      <p:cBhvr>
                                        <p:cTn id="7" dur="1000"/>
                                        <p:tgtEl>
                                          <p:spTgt spid="5"/>
                                        </p:tgtEl>
                                      </p:cBhvr>
                                    </p:animEffect>
                                  </p:childTnLst>
                                </p:cTn>
                              </p:par>
                            </p:childTnLst>
                          </p:cTn>
                        </p:par>
                        <p:par>
                          <p:cTn id="8" fill="hold">
                            <p:stCondLst>
                              <p:cond delay="1000"/>
                            </p:stCondLst>
                            <p:childTnLst>
                              <p:par>
                                <p:cTn id="9" presetID="2" presetClass="entr" presetSubtype="8" fill="hold" nodeType="after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0-#ppt_w/2"/>
                                          </p:val>
                                        </p:tav>
                                        <p:tav tm="100000">
                                          <p:val>
                                            <p:strVal val="#ppt_x"/>
                                          </p:val>
                                        </p:tav>
                                      </p:tavLst>
                                    </p:anim>
                                    <p:anim calcmode="lin" valueType="num">
                                      <p:cBhvr additive="base">
                                        <p:cTn id="12" dur="100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2500"/>
                            </p:stCondLst>
                            <p:childTnLst>
                              <p:par>
                                <p:cTn id="14" presetID="22" presetClass="entr" presetSubtype="8" fill="hold" nodeType="afterEffect">
                                  <p:stCondLst>
                                    <p:cond delay="50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left)">
                                      <p:cBhvr>
                                        <p:cTn id="16" dur="2000"/>
                                        <p:tgtEl>
                                          <p:spTgt spid="3">
                                            <p:txEl>
                                              <p:pRg st="0" end="0"/>
                                            </p:txEl>
                                          </p:spTgt>
                                        </p:tgtEl>
                                      </p:cBhvr>
                                    </p:animEffect>
                                  </p:childTnLst>
                                </p:cTn>
                              </p:par>
                            </p:childTnLst>
                          </p:cTn>
                        </p:par>
                        <p:par>
                          <p:cTn id="17" fill="hold">
                            <p:stCondLst>
                              <p:cond delay="5000"/>
                            </p:stCondLst>
                            <p:childTnLst>
                              <p:par>
                                <p:cTn id="18" presetID="22" presetClass="entr" presetSubtype="8"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2000"/>
                                        <p:tgtEl>
                                          <p:spTgt spid="3">
                                            <p:txEl>
                                              <p:pRg st="1" end="1"/>
                                            </p:txEl>
                                          </p:spTgt>
                                        </p:tgtEl>
                                      </p:cBhvr>
                                    </p:animEffect>
                                  </p:childTnLst>
                                </p:cTn>
                              </p:par>
                            </p:childTnLst>
                          </p:cTn>
                        </p:par>
                        <p:par>
                          <p:cTn id="21" fill="hold">
                            <p:stCondLst>
                              <p:cond delay="7000"/>
                            </p:stCondLst>
                            <p:childTnLst>
                              <p:par>
                                <p:cTn id="22" presetID="22" presetClass="entr" presetSubtype="8"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2000"/>
                                        <p:tgtEl>
                                          <p:spTgt spid="3">
                                            <p:txEl>
                                              <p:pRg st="2" end="2"/>
                                            </p:txEl>
                                          </p:spTgt>
                                        </p:tgtEl>
                                      </p:cBhvr>
                                    </p:animEffect>
                                  </p:childTnLst>
                                </p:cTn>
                              </p:par>
                            </p:childTnLst>
                          </p:cTn>
                        </p:par>
                        <p:par>
                          <p:cTn id="25" fill="hold">
                            <p:stCondLst>
                              <p:cond delay="9000"/>
                            </p:stCondLst>
                            <p:childTnLst>
                              <p:par>
                                <p:cTn id="26" presetID="22" presetClass="entr" presetSubtype="8"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left)">
                                      <p:cBhvr>
                                        <p:cTn id="28" dur="2000"/>
                                        <p:tgtEl>
                                          <p:spTgt spid="3">
                                            <p:txEl>
                                              <p:pRg st="3" end="3"/>
                                            </p:txEl>
                                          </p:spTgt>
                                        </p:tgtEl>
                                      </p:cBhvr>
                                    </p:animEffect>
                                  </p:childTnLst>
                                </p:cTn>
                              </p:par>
                            </p:childTnLst>
                          </p:cTn>
                        </p:par>
                        <p:par>
                          <p:cTn id="29" fill="hold">
                            <p:stCondLst>
                              <p:cond delay="11000"/>
                            </p:stCondLst>
                            <p:childTnLst>
                              <p:par>
                                <p:cTn id="30" presetID="22" presetClass="entr" presetSubtype="8"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2000"/>
                                        <p:tgtEl>
                                          <p:spTgt spid="3">
                                            <p:txEl>
                                              <p:pRg st="4" end="4"/>
                                            </p:txEl>
                                          </p:spTgt>
                                        </p:tgtEl>
                                      </p:cBhvr>
                                    </p:animEffect>
                                  </p:childTnLst>
                                </p:cTn>
                              </p:par>
                            </p:childTnLst>
                          </p:cTn>
                        </p:par>
                        <p:par>
                          <p:cTn id="33" fill="hold">
                            <p:stCondLst>
                              <p:cond delay="13000"/>
                            </p:stCondLst>
                            <p:childTnLst>
                              <p:par>
                                <p:cTn id="34" presetID="22" presetClass="entr" presetSubtype="8"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left)">
                                      <p:cBhvr>
                                        <p:cTn id="36" dur="2000"/>
                                        <p:tgtEl>
                                          <p:spTgt spid="3">
                                            <p:txEl>
                                              <p:pRg st="5" end="5"/>
                                            </p:txEl>
                                          </p:spTgt>
                                        </p:tgtEl>
                                      </p:cBhvr>
                                    </p:animEffect>
                                  </p:childTnLst>
                                </p:cTn>
                              </p:par>
                            </p:childTnLst>
                          </p:cTn>
                        </p:par>
                        <p:par>
                          <p:cTn id="37" fill="hold">
                            <p:stCondLst>
                              <p:cond delay="15000"/>
                            </p:stCondLst>
                            <p:childTnLst>
                              <p:par>
                                <p:cTn id="38" presetID="22" presetClass="entr" presetSubtype="8" fill="hold" nodeType="after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ipe(left)">
                                      <p:cBhvr>
                                        <p:cTn id="40" dur="2000"/>
                                        <p:tgtEl>
                                          <p:spTgt spid="3">
                                            <p:txEl>
                                              <p:pRg st="6" end="6"/>
                                            </p:txEl>
                                          </p:spTgt>
                                        </p:tgtEl>
                                      </p:cBhvr>
                                    </p:animEffect>
                                  </p:childTnLst>
                                </p:cTn>
                              </p:par>
                            </p:childTnLst>
                          </p:cTn>
                        </p:par>
                        <p:par>
                          <p:cTn id="41" fill="hold">
                            <p:stCondLst>
                              <p:cond delay="17000"/>
                            </p:stCondLst>
                            <p:childTnLst>
                              <p:par>
                                <p:cTn id="42" presetID="22" presetClass="entr" presetSubtype="8"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left)">
                                      <p:cBhvr>
                                        <p:cTn id="44" dur="2000"/>
                                        <p:tgtEl>
                                          <p:spTgt spid="3">
                                            <p:txEl>
                                              <p:pRg st="7" end="7"/>
                                            </p:txEl>
                                          </p:spTgt>
                                        </p:tgtEl>
                                      </p:cBhvr>
                                    </p:animEffect>
                                  </p:childTnLst>
                                </p:cTn>
                              </p:par>
                            </p:childTnLst>
                          </p:cTn>
                        </p:par>
                        <p:par>
                          <p:cTn id="45" fill="hold">
                            <p:stCondLst>
                              <p:cond delay="19000"/>
                            </p:stCondLst>
                            <p:childTnLst>
                              <p:par>
                                <p:cTn id="46" presetID="22" presetClass="entr" presetSubtype="4" fill="hold" nodeType="afterEffect">
                                  <p:stCondLst>
                                    <p:cond delay="0"/>
                                  </p:stCondLst>
                                  <p:childTnLst>
                                    <p:set>
                                      <p:cBhvr>
                                        <p:cTn id="47" dur="1" fill="hold">
                                          <p:stCondLst>
                                            <p:cond delay="0"/>
                                          </p:stCondLst>
                                        </p:cTn>
                                        <p:tgtEl>
                                          <p:spTgt spid="1029"/>
                                        </p:tgtEl>
                                        <p:attrNameLst>
                                          <p:attrName>style.visibility</p:attrName>
                                        </p:attrNameLst>
                                      </p:cBhvr>
                                      <p:to>
                                        <p:strVal val="visible"/>
                                      </p:to>
                                    </p:set>
                                    <p:animEffect transition="in" filter="wipe(down)">
                                      <p:cBhvr>
                                        <p:cTn id="48" dur="500"/>
                                        <p:tgtEl>
                                          <p:spTgt spid="1029"/>
                                        </p:tgtEl>
                                      </p:cBhvr>
                                    </p:animEffect>
                                  </p:childTnLst>
                                </p:cTn>
                              </p:par>
                              <p:par>
                                <p:cTn id="49" presetID="22" presetClass="entr" presetSubtype="8"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ipe(left)">
                                      <p:cBhvr>
                                        <p:cTn id="5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3"/>
          <a:srcRect/>
          <a:stretch>
            <a:fillRect/>
          </a:stretch>
        </p:blipFill>
        <p:spPr bwMode="auto">
          <a:xfrm>
            <a:off x="6500813" y="0"/>
            <a:ext cx="2643187" cy="6858000"/>
          </a:xfrm>
          <a:prstGeom prst="rect">
            <a:avLst/>
          </a:prstGeom>
          <a:noFill/>
          <a:ln w="9525">
            <a:noFill/>
            <a:miter lim="800000"/>
            <a:headEnd/>
            <a:tailEnd/>
          </a:ln>
        </p:spPr>
      </p:pic>
      <p:grpSp>
        <p:nvGrpSpPr>
          <p:cNvPr id="5" name="Группа 4"/>
          <p:cNvGrpSpPr>
            <a:grpSpLocks/>
          </p:cNvGrpSpPr>
          <p:nvPr/>
        </p:nvGrpSpPr>
        <p:grpSpPr bwMode="auto">
          <a:xfrm>
            <a:off x="0" y="4286250"/>
            <a:ext cx="9144000" cy="2571750"/>
            <a:chOff x="0" y="4572008"/>
            <a:chExt cx="9144000" cy="2285992"/>
          </a:xfrm>
        </p:grpSpPr>
        <p:pic>
          <p:nvPicPr>
            <p:cNvPr id="6150" name="Picture 13" descr="Рисунок1"/>
            <p:cNvPicPr>
              <a:picLocks noChangeAspect="1" noChangeArrowheads="1" noCrop="1"/>
            </p:cNvPicPr>
            <p:nvPr/>
          </p:nvPicPr>
          <p:blipFill>
            <a:blip r:embed="rId3"/>
            <a:srcRect/>
            <a:stretch>
              <a:fillRect/>
            </a:stretch>
          </p:blipFill>
          <p:spPr bwMode="auto">
            <a:xfrm>
              <a:off x="4241843" y="6215082"/>
              <a:ext cx="740314" cy="642918"/>
            </a:xfrm>
            <a:prstGeom prst="rect">
              <a:avLst/>
            </a:prstGeom>
            <a:noFill/>
            <a:ln w="9525">
              <a:noFill/>
              <a:miter lim="800000"/>
              <a:headEnd/>
              <a:tailEnd/>
            </a:ln>
          </p:spPr>
        </p:pic>
        <p:pic>
          <p:nvPicPr>
            <p:cNvPr id="6151" name="Picture 13" descr="Рисунок1"/>
            <p:cNvPicPr>
              <a:picLocks noChangeAspect="1" noChangeArrowheads="1" noCrop="1"/>
            </p:cNvPicPr>
            <p:nvPr/>
          </p:nvPicPr>
          <p:blipFill>
            <a:blip r:embed="rId3"/>
            <a:srcRect/>
            <a:stretch>
              <a:fillRect/>
            </a:stretch>
          </p:blipFill>
          <p:spPr bwMode="auto">
            <a:xfrm>
              <a:off x="0" y="5786454"/>
              <a:ext cx="740314" cy="1071546"/>
            </a:xfrm>
            <a:prstGeom prst="rect">
              <a:avLst/>
            </a:prstGeom>
            <a:noFill/>
            <a:ln w="9525">
              <a:noFill/>
              <a:miter lim="800000"/>
              <a:headEnd/>
              <a:tailEnd/>
            </a:ln>
          </p:spPr>
        </p:pic>
        <p:pic>
          <p:nvPicPr>
            <p:cNvPr id="6152" name="Picture 13" descr="Рисунок1"/>
            <p:cNvPicPr>
              <a:picLocks noChangeAspect="1" noChangeArrowheads="1" noCrop="1"/>
            </p:cNvPicPr>
            <p:nvPr/>
          </p:nvPicPr>
          <p:blipFill>
            <a:blip r:embed="rId3"/>
            <a:srcRect/>
            <a:stretch>
              <a:fillRect/>
            </a:stretch>
          </p:blipFill>
          <p:spPr bwMode="auto">
            <a:xfrm>
              <a:off x="4962162" y="5929330"/>
              <a:ext cx="740314" cy="928670"/>
            </a:xfrm>
            <a:prstGeom prst="rect">
              <a:avLst/>
            </a:prstGeom>
            <a:noFill/>
            <a:ln w="9525">
              <a:noFill/>
              <a:miter lim="800000"/>
              <a:headEnd/>
              <a:tailEnd/>
            </a:ln>
          </p:spPr>
        </p:pic>
        <p:pic>
          <p:nvPicPr>
            <p:cNvPr id="6153" name="Picture 13" descr="Рисунок1"/>
            <p:cNvPicPr>
              <a:picLocks noChangeAspect="1" noChangeArrowheads="1" noCrop="1"/>
            </p:cNvPicPr>
            <p:nvPr/>
          </p:nvPicPr>
          <p:blipFill>
            <a:blip r:embed="rId3"/>
            <a:srcRect/>
            <a:stretch>
              <a:fillRect/>
            </a:stretch>
          </p:blipFill>
          <p:spPr bwMode="auto">
            <a:xfrm>
              <a:off x="6322764" y="5643578"/>
              <a:ext cx="740314" cy="1214422"/>
            </a:xfrm>
            <a:prstGeom prst="rect">
              <a:avLst/>
            </a:prstGeom>
            <a:noFill/>
            <a:ln w="9525">
              <a:noFill/>
              <a:miter lim="800000"/>
              <a:headEnd/>
              <a:tailEnd/>
            </a:ln>
          </p:spPr>
        </p:pic>
        <p:pic>
          <p:nvPicPr>
            <p:cNvPr id="6154" name="Picture 13" descr="Рисунок1"/>
            <p:cNvPicPr>
              <a:picLocks noChangeAspect="1" noChangeArrowheads="1" noCrop="1"/>
            </p:cNvPicPr>
            <p:nvPr/>
          </p:nvPicPr>
          <p:blipFill>
            <a:blip r:embed="rId3"/>
            <a:srcRect/>
            <a:stretch>
              <a:fillRect/>
            </a:stretch>
          </p:blipFill>
          <p:spPr bwMode="auto">
            <a:xfrm>
              <a:off x="7043084" y="6215082"/>
              <a:ext cx="740314" cy="642918"/>
            </a:xfrm>
            <a:prstGeom prst="rect">
              <a:avLst/>
            </a:prstGeom>
            <a:noFill/>
            <a:ln w="9525">
              <a:noFill/>
              <a:miter lim="800000"/>
              <a:headEnd/>
              <a:tailEnd/>
            </a:ln>
          </p:spPr>
        </p:pic>
        <p:pic>
          <p:nvPicPr>
            <p:cNvPr id="6155" name="Picture 13" descr="Рисунок1"/>
            <p:cNvPicPr>
              <a:picLocks noChangeAspect="1" noChangeArrowheads="1" noCrop="1"/>
            </p:cNvPicPr>
            <p:nvPr/>
          </p:nvPicPr>
          <p:blipFill>
            <a:blip r:embed="rId3"/>
            <a:srcRect/>
            <a:stretch>
              <a:fillRect/>
            </a:stretch>
          </p:blipFill>
          <p:spPr bwMode="auto">
            <a:xfrm>
              <a:off x="7763403" y="5786454"/>
              <a:ext cx="740314" cy="1071546"/>
            </a:xfrm>
            <a:prstGeom prst="rect">
              <a:avLst/>
            </a:prstGeom>
            <a:noFill/>
            <a:ln w="9525">
              <a:noFill/>
              <a:miter lim="800000"/>
              <a:headEnd/>
              <a:tailEnd/>
            </a:ln>
          </p:spPr>
        </p:pic>
        <p:pic>
          <p:nvPicPr>
            <p:cNvPr id="6156" name="Picture 13" descr="Рисунок1"/>
            <p:cNvPicPr>
              <a:picLocks noChangeAspect="1" noChangeArrowheads="1" noCrop="1"/>
            </p:cNvPicPr>
            <p:nvPr/>
          </p:nvPicPr>
          <p:blipFill>
            <a:blip r:embed="rId3"/>
            <a:srcRect/>
            <a:stretch>
              <a:fillRect/>
            </a:stretch>
          </p:blipFill>
          <p:spPr bwMode="auto">
            <a:xfrm>
              <a:off x="8403686" y="4572008"/>
              <a:ext cx="740314" cy="2285992"/>
            </a:xfrm>
            <a:prstGeom prst="rect">
              <a:avLst/>
            </a:prstGeom>
            <a:noFill/>
            <a:ln w="9525">
              <a:noFill/>
              <a:miter lim="800000"/>
              <a:headEnd/>
              <a:tailEnd/>
            </a:ln>
          </p:spPr>
        </p:pic>
        <p:pic>
          <p:nvPicPr>
            <p:cNvPr id="6157" name="Picture 13" descr="Рисунок1"/>
            <p:cNvPicPr>
              <a:picLocks noChangeAspect="1" noChangeArrowheads="1" noCrop="1"/>
            </p:cNvPicPr>
            <p:nvPr/>
          </p:nvPicPr>
          <p:blipFill>
            <a:blip r:embed="rId3"/>
            <a:srcRect/>
            <a:stretch>
              <a:fillRect/>
            </a:stretch>
          </p:blipFill>
          <p:spPr bwMode="auto">
            <a:xfrm>
              <a:off x="2881240" y="6072206"/>
              <a:ext cx="740314" cy="785794"/>
            </a:xfrm>
            <a:prstGeom prst="rect">
              <a:avLst/>
            </a:prstGeom>
            <a:noFill/>
            <a:ln w="9525">
              <a:noFill/>
              <a:miter lim="800000"/>
              <a:headEnd/>
              <a:tailEnd/>
            </a:ln>
          </p:spPr>
        </p:pic>
        <p:pic>
          <p:nvPicPr>
            <p:cNvPr id="6158" name="Picture 13" descr="Рисунок1"/>
            <p:cNvPicPr>
              <a:picLocks noChangeAspect="1" noChangeArrowheads="1" noCrop="1"/>
            </p:cNvPicPr>
            <p:nvPr/>
          </p:nvPicPr>
          <p:blipFill>
            <a:blip r:embed="rId3"/>
            <a:srcRect/>
            <a:stretch>
              <a:fillRect/>
            </a:stretch>
          </p:blipFill>
          <p:spPr bwMode="auto">
            <a:xfrm>
              <a:off x="2160921" y="6357958"/>
              <a:ext cx="740314" cy="500042"/>
            </a:xfrm>
            <a:prstGeom prst="rect">
              <a:avLst/>
            </a:prstGeom>
            <a:noFill/>
            <a:ln w="9525">
              <a:noFill/>
              <a:miter lim="800000"/>
              <a:headEnd/>
              <a:tailEnd/>
            </a:ln>
          </p:spPr>
        </p:pic>
        <p:pic>
          <p:nvPicPr>
            <p:cNvPr id="6159" name="Picture 13" descr="Рисунок1"/>
            <p:cNvPicPr>
              <a:picLocks noChangeAspect="1" noChangeArrowheads="1" noCrop="1"/>
            </p:cNvPicPr>
            <p:nvPr/>
          </p:nvPicPr>
          <p:blipFill>
            <a:blip r:embed="rId3"/>
            <a:srcRect/>
            <a:stretch>
              <a:fillRect/>
            </a:stretch>
          </p:blipFill>
          <p:spPr bwMode="auto">
            <a:xfrm>
              <a:off x="1440602" y="5500702"/>
              <a:ext cx="740314" cy="1357298"/>
            </a:xfrm>
            <a:prstGeom prst="rect">
              <a:avLst/>
            </a:prstGeom>
            <a:noFill/>
            <a:ln w="9525">
              <a:noFill/>
              <a:miter lim="800000"/>
              <a:headEnd/>
              <a:tailEnd/>
            </a:ln>
          </p:spPr>
        </p:pic>
        <p:pic>
          <p:nvPicPr>
            <p:cNvPr id="6160" name="Picture 13" descr="Рисунок1"/>
            <p:cNvPicPr>
              <a:picLocks noChangeAspect="1" noChangeArrowheads="1" noCrop="1"/>
            </p:cNvPicPr>
            <p:nvPr/>
          </p:nvPicPr>
          <p:blipFill>
            <a:blip r:embed="rId3"/>
            <a:srcRect/>
            <a:stretch>
              <a:fillRect/>
            </a:stretch>
          </p:blipFill>
          <p:spPr bwMode="auto">
            <a:xfrm>
              <a:off x="720283" y="6215082"/>
              <a:ext cx="740314" cy="642918"/>
            </a:xfrm>
            <a:prstGeom prst="rect">
              <a:avLst/>
            </a:prstGeom>
            <a:noFill/>
            <a:ln w="9525">
              <a:noFill/>
              <a:miter lim="800000"/>
              <a:headEnd/>
              <a:tailEnd/>
            </a:ln>
          </p:spPr>
        </p:pic>
        <p:pic>
          <p:nvPicPr>
            <p:cNvPr id="6161" name="Picture 13" descr="Рисунок1"/>
            <p:cNvPicPr>
              <a:picLocks noChangeAspect="1" noChangeArrowheads="1" noCrop="1"/>
            </p:cNvPicPr>
            <p:nvPr/>
          </p:nvPicPr>
          <p:blipFill>
            <a:blip r:embed="rId3"/>
            <a:srcRect/>
            <a:stretch>
              <a:fillRect/>
            </a:stretch>
          </p:blipFill>
          <p:spPr bwMode="auto">
            <a:xfrm>
              <a:off x="5682481" y="6500834"/>
              <a:ext cx="740314" cy="357166"/>
            </a:xfrm>
            <a:prstGeom prst="rect">
              <a:avLst/>
            </a:prstGeom>
            <a:noFill/>
            <a:ln w="9525">
              <a:noFill/>
              <a:miter lim="800000"/>
              <a:headEnd/>
              <a:tailEnd/>
            </a:ln>
          </p:spPr>
        </p:pic>
        <p:pic>
          <p:nvPicPr>
            <p:cNvPr id="6162" name="Picture 13" descr="Рисунок1"/>
            <p:cNvPicPr>
              <a:picLocks noChangeAspect="1" noChangeArrowheads="1" noCrop="1"/>
            </p:cNvPicPr>
            <p:nvPr/>
          </p:nvPicPr>
          <p:blipFill>
            <a:blip r:embed="rId3"/>
            <a:srcRect/>
            <a:stretch>
              <a:fillRect/>
            </a:stretch>
          </p:blipFill>
          <p:spPr bwMode="auto">
            <a:xfrm>
              <a:off x="3521524" y="5715016"/>
              <a:ext cx="740314" cy="1142984"/>
            </a:xfrm>
            <a:prstGeom prst="rect">
              <a:avLst/>
            </a:prstGeom>
            <a:noFill/>
            <a:ln w="9525">
              <a:noFill/>
              <a:miter lim="800000"/>
              <a:headEnd/>
              <a:tailEnd/>
            </a:ln>
          </p:spPr>
        </p:pic>
      </p:grpSp>
      <p:sp>
        <p:nvSpPr>
          <p:cNvPr id="2" name="Заголовок 1"/>
          <p:cNvSpPr>
            <a:spLocks noGrp="1"/>
          </p:cNvSpPr>
          <p:nvPr>
            <p:ph type="title"/>
          </p:nvPr>
        </p:nvSpPr>
        <p:spPr>
          <a:xfrm>
            <a:off x="428625" y="0"/>
            <a:ext cx="8229600" cy="928688"/>
          </a:xfrm>
        </p:spPr>
        <p:txBody>
          <a:bodyPr rtlCol="0">
            <a:normAutofit fontScale="90000"/>
          </a:bodyPr>
          <a:lstStyle/>
          <a:p>
            <a:pPr fontAlgn="auto">
              <a:spcAft>
                <a:spcPts val="0"/>
              </a:spcAft>
              <a:defRPr/>
            </a:pPr>
            <a:r>
              <a:rPr lang="ru-RU" b="1" dirty="0" smtClean="0">
                <a:solidFill>
                  <a:srgbClr val="C50B9D"/>
                </a:solidFill>
              </a:rPr>
              <a:t>Причины возникновения пожара</a:t>
            </a:r>
            <a:endParaRPr lang="ru-RU" dirty="0">
              <a:solidFill>
                <a:srgbClr val="C50B9D"/>
              </a:solidFill>
            </a:endParaRPr>
          </a:p>
        </p:txBody>
      </p:sp>
      <p:sp>
        <p:nvSpPr>
          <p:cNvPr id="3" name="Содержимое 2"/>
          <p:cNvSpPr>
            <a:spLocks noGrp="1"/>
          </p:cNvSpPr>
          <p:nvPr>
            <p:ph idx="1"/>
          </p:nvPr>
        </p:nvSpPr>
        <p:spPr>
          <a:xfrm>
            <a:off x="285750" y="857250"/>
            <a:ext cx="6115050" cy="6000750"/>
          </a:xfrm>
        </p:spPr>
        <p:txBody>
          <a:bodyPr rtlCol="0">
            <a:normAutofit fontScale="77500" lnSpcReduction="20000"/>
          </a:bodyPr>
          <a:lstStyle/>
          <a:p>
            <a:pPr algn="ctr" fontAlgn="auto">
              <a:spcAft>
                <a:spcPts val="0"/>
              </a:spcAft>
              <a:buFont typeface="Arial" pitchFamily="34" charset="0"/>
              <a:buNone/>
              <a:defRPr/>
            </a:pPr>
            <a:r>
              <a:rPr lang="ru-RU" b="1" dirty="0" smtClean="0">
                <a:solidFill>
                  <a:srgbClr val="0070C0"/>
                </a:solidFill>
              </a:rPr>
              <a:t>Для предупреждения возгораний в жилище необходимо соблюдать несложные</a:t>
            </a:r>
          </a:p>
          <a:p>
            <a:pPr algn="ctr" fontAlgn="auto">
              <a:spcAft>
                <a:spcPts val="0"/>
              </a:spcAft>
              <a:buFont typeface="Arial" pitchFamily="34" charset="0"/>
              <a:buNone/>
              <a:defRPr/>
            </a:pPr>
            <a:r>
              <a:rPr lang="ru-RU" b="1" dirty="0" smtClean="0">
                <a:solidFill>
                  <a:srgbClr val="0070C0"/>
                </a:solidFill>
              </a:rPr>
              <a:t>правила пожарной безопасности</a:t>
            </a:r>
          </a:p>
          <a:p>
            <a:pPr fontAlgn="auto">
              <a:spcAft>
                <a:spcPts val="0"/>
              </a:spcAft>
              <a:buFont typeface="Arial" pitchFamily="34" charset="0"/>
              <a:buChar char="•"/>
              <a:defRPr/>
            </a:pPr>
            <a:r>
              <a:rPr lang="ru-RU" b="1" dirty="0" smtClean="0"/>
              <a:t>не оставлять включенными электроприборы (утюг, электрический чайник, паяльник и т.д.)</a:t>
            </a:r>
          </a:p>
          <a:p>
            <a:pPr fontAlgn="auto">
              <a:spcAft>
                <a:spcPts val="0"/>
              </a:spcAft>
              <a:buFont typeface="Arial" pitchFamily="34" charset="0"/>
              <a:buChar char="•"/>
              <a:defRPr/>
            </a:pPr>
            <a:r>
              <a:rPr lang="ru-RU" b="1" dirty="0" smtClean="0"/>
              <a:t>не включать в одну розетку одновременно несколько мощных потребителей электроэнергии, не перегружать розетку.</a:t>
            </a:r>
          </a:p>
          <a:p>
            <a:pPr fontAlgn="auto">
              <a:spcAft>
                <a:spcPts val="0"/>
              </a:spcAft>
              <a:buFont typeface="Arial" pitchFamily="34" charset="0"/>
              <a:buChar char="•"/>
              <a:defRPr/>
            </a:pPr>
            <a:r>
              <a:rPr lang="ru-RU" b="1" dirty="0" smtClean="0"/>
              <a:t>не применять бенгальские огни, хлопушки, свечи и другие пиротехнические изделия в квартирах.</a:t>
            </a:r>
          </a:p>
          <a:p>
            <a:pPr fontAlgn="auto">
              <a:spcAft>
                <a:spcPts val="0"/>
              </a:spcAft>
              <a:buFont typeface="Arial" pitchFamily="34" charset="0"/>
              <a:buChar char="•"/>
              <a:defRPr/>
            </a:pPr>
            <a:r>
              <a:rPr lang="ru-RU" b="1" dirty="0" smtClean="0"/>
              <a:t>не устраивать игры с применением открытого огня</a:t>
            </a:r>
          </a:p>
          <a:p>
            <a:pPr fontAlgn="auto">
              <a:spcAft>
                <a:spcPts val="0"/>
              </a:spcAft>
              <a:buFont typeface="Arial" pitchFamily="34" charset="0"/>
              <a:buNone/>
              <a:defRPr/>
            </a:pPr>
            <a:endParaRPr lang="ru-RU" b="1" dirty="0"/>
          </a:p>
        </p:txBody>
      </p:sp>
    </p:spTree>
  </p:cSld>
  <p:clrMapOvr>
    <a:masterClrMapping/>
  </p:clrMapOvr>
  <p:transition advTm="2029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3000" fill="hold"/>
                                        <p:tgtEl>
                                          <p:spTgt spid="5"/>
                                        </p:tgtEl>
                                        <p:attrNameLst>
                                          <p:attrName>ppt_x</p:attrName>
                                        </p:attrNameLst>
                                      </p:cBhvr>
                                      <p:tavLst>
                                        <p:tav tm="0">
                                          <p:val>
                                            <p:strVal val="#ppt_x"/>
                                          </p:val>
                                        </p:tav>
                                        <p:tav tm="100000">
                                          <p:val>
                                            <p:strVal val="#ppt_x"/>
                                          </p:val>
                                        </p:tav>
                                      </p:tavLst>
                                    </p:anim>
                                    <p:anim calcmode="lin" valueType="num">
                                      <p:cBhvr additive="base">
                                        <p:cTn id="12" dur="3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Заголовок 1"/>
          <p:cNvSpPr>
            <a:spLocks noGrp="1"/>
          </p:cNvSpPr>
          <p:nvPr>
            <p:ph type="ctrTitle"/>
          </p:nvPr>
        </p:nvSpPr>
        <p:spPr>
          <a:xfrm>
            <a:off x="285750" y="0"/>
            <a:ext cx="8572500" cy="928688"/>
          </a:xfrm>
        </p:spPr>
        <p:txBody>
          <a:bodyPr/>
          <a:lstStyle/>
          <a:p>
            <a:r>
              <a:rPr lang="ru-RU" sz="3200" b="1" smtClean="0">
                <a:solidFill>
                  <a:srgbClr val="C00000"/>
                </a:solidFill>
              </a:rPr>
              <a:t>Соблюдай правила пожарной безопасности</a:t>
            </a:r>
            <a:endParaRPr lang="ru-RU" sz="3200" smtClean="0"/>
          </a:p>
        </p:txBody>
      </p:sp>
      <p:sp>
        <p:nvSpPr>
          <p:cNvPr id="5" name="Подзаголовок 4"/>
          <p:cNvSpPr>
            <a:spLocks noGrp="1"/>
          </p:cNvSpPr>
          <p:nvPr>
            <p:ph type="subTitle" idx="1"/>
          </p:nvPr>
        </p:nvSpPr>
        <p:spPr>
          <a:xfrm>
            <a:off x="857250" y="4286250"/>
            <a:ext cx="3786188" cy="1857375"/>
          </a:xfrm>
        </p:spPr>
        <p:txBody>
          <a:bodyPr/>
          <a:lstStyle/>
          <a:p>
            <a:r>
              <a:rPr lang="ru-RU" sz="2400" b="1" smtClean="0">
                <a:solidFill>
                  <a:srgbClr val="7030A0"/>
                </a:solidFill>
              </a:rPr>
              <a:t>Мы вчера ходили в лес,</a:t>
            </a:r>
          </a:p>
          <a:p>
            <a:r>
              <a:rPr lang="ru-RU" sz="2400" b="1" smtClean="0">
                <a:solidFill>
                  <a:srgbClr val="7030A0"/>
                </a:solidFill>
              </a:rPr>
              <a:t>Ну а ночью лес исчез.</a:t>
            </a:r>
          </a:p>
          <a:p>
            <a:r>
              <a:rPr lang="ru-RU" sz="2400" b="1" smtClean="0">
                <a:solidFill>
                  <a:srgbClr val="7030A0"/>
                </a:solidFill>
              </a:rPr>
              <a:t>Так от нашего костра</a:t>
            </a:r>
          </a:p>
          <a:p>
            <a:r>
              <a:rPr lang="ru-RU" sz="2400" b="1" smtClean="0">
                <a:solidFill>
                  <a:srgbClr val="7030A0"/>
                </a:solidFill>
              </a:rPr>
              <a:t>Целый лес сгорел дотла!</a:t>
            </a:r>
          </a:p>
        </p:txBody>
      </p:sp>
      <p:pic>
        <p:nvPicPr>
          <p:cNvPr id="4" name="Содержимое 3" descr="Рисунок1.jpg"/>
          <p:cNvPicPr>
            <a:picLocks noGrp="1" noChangeAspect="1"/>
          </p:cNvPicPr>
          <p:nvPr>
            <p:ph idx="4294967295"/>
          </p:nvPr>
        </p:nvPicPr>
        <p:blipFill>
          <a:blip r:embed="rId3"/>
          <a:srcRect/>
          <a:stretch>
            <a:fillRect/>
          </a:stretch>
        </p:blipFill>
        <p:spPr>
          <a:xfrm>
            <a:off x="428625" y="1071563"/>
            <a:ext cx="3143250" cy="2881312"/>
          </a:xfrm>
        </p:spPr>
      </p:pic>
      <p:pic>
        <p:nvPicPr>
          <p:cNvPr id="1026" name="Picture 2"/>
          <p:cNvPicPr>
            <a:picLocks noChangeAspect="1" noChangeArrowheads="1"/>
          </p:cNvPicPr>
          <p:nvPr/>
        </p:nvPicPr>
        <p:blipFill>
          <a:blip r:embed="rId4"/>
          <a:srcRect/>
          <a:stretch>
            <a:fillRect/>
          </a:stretch>
        </p:blipFill>
        <p:spPr bwMode="auto">
          <a:xfrm>
            <a:off x="5000625" y="3571875"/>
            <a:ext cx="3286125" cy="2871788"/>
          </a:xfrm>
          <a:prstGeom prst="rect">
            <a:avLst/>
          </a:prstGeom>
          <a:noFill/>
          <a:ln w="9525">
            <a:noFill/>
            <a:miter lim="800000"/>
            <a:headEnd/>
            <a:tailEnd/>
          </a:ln>
        </p:spPr>
      </p:pic>
      <p:sp>
        <p:nvSpPr>
          <p:cNvPr id="7" name="Подзаголовок 4"/>
          <p:cNvSpPr txBox="1">
            <a:spLocks/>
          </p:cNvSpPr>
          <p:nvPr/>
        </p:nvSpPr>
        <p:spPr>
          <a:xfrm>
            <a:off x="2500313" y="1428750"/>
            <a:ext cx="6400800" cy="1752600"/>
          </a:xfrm>
          <a:prstGeom prst="rect">
            <a:avLst/>
          </a:prstGeom>
        </p:spPr>
        <p:txBody>
          <a:bodyPr>
            <a:normAutofit/>
          </a:bodyPr>
          <a:lstStyle/>
          <a:p>
            <a:pPr algn="ctr" fontAlgn="auto">
              <a:spcBef>
                <a:spcPct val="20000"/>
              </a:spcBef>
              <a:spcAft>
                <a:spcPts val="0"/>
              </a:spcAft>
              <a:buFont typeface="Arial" pitchFamily="34" charset="0"/>
              <a:buNone/>
              <a:defRPr/>
            </a:pPr>
            <a:endParaRPr lang="ru-RU" sz="3200" dirty="0">
              <a:solidFill>
                <a:schemeClr val="tx1">
                  <a:tint val="75000"/>
                </a:schemeClr>
              </a:solidFill>
              <a:latin typeface="+mn-lt"/>
            </a:endParaRPr>
          </a:p>
        </p:txBody>
      </p:sp>
      <p:sp>
        <p:nvSpPr>
          <p:cNvPr id="8" name="Подзаголовок 4"/>
          <p:cNvSpPr txBox="1">
            <a:spLocks/>
          </p:cNvSpPr>
          <p:nvPr/>
        </p:nvSpPr>
        <p:spPr bwMode="auto">
          <a:xfrm>
            <a:off x="4214813" y="1428750"/>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Если спички в руки взял,</a:t>
            </a:r>
          </a:p>
          <a:p>
            <a:pPr algn="ctr">
              <a:spcBef>
                <a:spcPct val="20000"/>
              </a:spcBef>
              <a:buFont typeface="Arial" charset="0"/>
              <a:buNone/>
            </a:pPr>
            <a:r>
              <a:rPr lang="ru-RU" sz="2400" b="1">
                <a:solidFill>
                  <a:srgbClr val="7030A0"/>
                </a:solidFill>
                <a:latin typeface="Calibri" pitchFamily="34" charset="0"/>
              </a:rPr>
              <a:t>Сразу ты опасным стал –</a:t>
            </a:r>
          </a:p>
          <a:p>
            <a:pPr algn="ctr">
              <a:spcBef>
                <a:spcPct val="20000"/>
              </a:spcBef>
              <a:buFont typeface="Arial" charset="0"/>
              <a:buNone/>
            </a:pPr>
            <a:r>
              <a:rPr lang="ru-RU" sz="2400" b="1">
                <a:solidFill>
                  <a:srgbClr val="7030A0"/>
                </a:solidFill>
                <a:latin typeface="Calibri" pitchFamily="34" charset="0"/>
              </a:rPr>
              <a:t>Ведь огонь, что в них живет,</a:t>
            </a:r>
          </a:p>
          <a:p>
            <a:pPr algn="ctr">
              <a:spcBef>
                <a:spcPct val="20000"/>
              </a:spcBef>
              <a:buFont typeface="Arial" charset="0"/>
              <a:buNone/>
            </a:pPr>
            <a:r>
              <a:rPr lang="ru-RU" sz="2400" b="1">
                <a:solidFill>
                  <a:srgbClr val="7030A0"/>
                </a:solidFill>
                <a:latin typeface="Calibri" pitchFamily="34" charset="0"/>
              </a:rPr>
              <a:t>Много бед всем принесет!</a:t>
            </a:r>
          </a:p>
        </p:txBody>
      </p:sp>
    </p:spTree>
  </p:cSld>
  <p:clrMapOvr>
    <a:masterClrMapping/>
  </p:clrMapOvr>
  <p:transition advTm="2045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8" presetClass="entr" presetSubtype="16"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diamond(in)">
                                      <p:cBhvr>
                                        <p:cTn id="10" dur="500"/>
                                        <p:tgtEl>
                                          <p:spTgt spid="1026"/>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1000"/>
                                        <p:tgtEl>
                                          <p:spTgt spid="8"/>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ipe(left)">
                                      <p:cBhvr>
                                        <p:cTn id="18" dur="1000"/>
                                        <p:tgtEl>
                                          <p:spTgt spid="5">
                                            <p:txEl>
                                              <p:pRg st="0" end="0"/>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wipe(left)">
                                      <p:cBhvr>
                                        <p:cTn id="21" dur="1000"/>
                                        <p:tgtEl>
                                          <p:spTgt spid="5">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left)">
                                      <p:cBhvr>
                                        <p:cTn id="24" dur="1000"/>
                                        <p:tgtEl>
                                          <p:spTgt spid="5">
                                            <p:txEl>
                                              <p:pRg st="2" end="2"/>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left)">
                                      <p:cBhvr>
                                        <p:cTn id="2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a:srcRect/>
          <a:stretch>
            <a:fillRect/>
          </a:stretch>
        </p:blipFill>
        <p:spPr>
          <a:xfrm>
            <a:off x="5286375" y="3663950"/>
            <a:ext cx="3062288" cy="2665413"/>
          </a:xfrm>
        </p:spPr>
      </p:pic>
      <p:pic>
        <p:nvPicPr>
          <p:cNvPr id="2051" name="Picture 3"/>
          <p:cNvPicPr>
            <a:picLocks noChangeAspect="1" noChangeArrowheads="1"/>
          </p:cNvPicPr>
          <p:nvPr/>
        </p:nvPicPr>
        <p:blipFill>
          <a:blip r:embed="rId4"/>
          <a:srcRect/>
          <a:stretch>
            <a:fillRect/>
          </a:stretch>
        </p:blipFill>
        <p:spPr bwMode="auto">
          <a:xfrm>
            <a:off x="714375" y="1357313"/>
            <a:ext cx="3044825" cy="2570162"/>
          </a:xfrm>
          <a:prstGeom prst="rect">
            <a:avLst/>
          </a:prstGeom>
          <a:noFill/>
          <a:ln w="9525">
            <a:noFill/>
            <a:miter lim="800000"/>
            <a:headEnd/>
            <a:tailEnd/>
          </a:ln>
        </p:spPr>
      </p:pic>
      <p:sp>
        <p:nvSpPr>
          <p:cNvPr id="8196" name="Заголовок 1"/>
          <p:cNvSpPr>
            <a:spLocks noGrp="1"/>
          </p:cNvSpPr>
          <p:nvPr>
            <p:ph type="title"/>
          </p:nvPr>
        </p:nvSpPr>
        <p:spPr>
          <a:xfrm>
            <a:off x="428625" y="0"/>
            <a:ext cx="8229600" cy="1143000"/>
          </a:xfrm>
        </p:spPr>
        <p:txBody>
          <a:bodyPr/>
          <a:lstStyle/>
          <a:p>
            <a:r>
              <a:rPr lang="ru-RU" sz="3200" b="1" smtClean="0">
                <a:solidFill>
                  <a:srgbClr val="C00000"/>
                </a:solidFill>
              </a:rPr>
              <a:t>Соблюдай правила пожарной безопасности</a:t>
            </a:r>
            <a:endParaRPr lang="ru-RU" sz="3200" smtClean="0"/>
          </a:p>
        </p:txBody>
      </p:sp>
      <p:sp>
        <p:nvSpPr>
          <p:cNvPr id="5" name="Подзаголовок 4"/>
          <p:cNvSpPr txBox="1">
            <a:spLocks/>
          </p:cNvSpPr>
          <p:nvPr/>
        </p:nvSpPr>
        <p:spPr bwMode="auto">
          <a:xfrm>
            <a:off x="4214813" y="1428750"/>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Свечи елку украшают,</a:t>
            </a:r>
          </a:p>
          <a:p>
            <a:pPr algn="ctr">
              <a:spcBef>
                <a:spcPct val="20000"/>
              </a:spcBef>
              <a:buFont typeface="Arial" charset="0"/>
              <a:buNone/>
            </a:pPr>
            <a:r>
              <a:rPr lang="ru-RU" sz="2400" b="1">
                <a:solidFill>
                  <a:srgbClr val="7030A0"/>
                </a:solidFill>
                <a:latin typeface="Calibri" pitchFamily="34" charset="0"/>
              </a:rPr>
              <a:t>Красоту ей придают,</a:t>
            </a:r>
          </a:p>
          <a:p>
            <a:pPr algn="ctr">
              <a:spcBef>
                <a:spcPct val="20000"/>
              </a:spcBef>
              <a:buFont typeface="Arial" charset="0"/>
              <a:buNone/>
            </a:pPr>
            <a:r>
              <a:rPr lang="ru-RU" sz="2400" b="1">
                <a:solidFill>
                  <a:srgbClr val="7030A0"/>
                </a:solidFill>
                <a:latin typeface="Calibri" pitchFamily="34" charset="0"/>
              </a:rPr>
              <a:t>Но пожаром угрожают</a:t>
            </a:r>
          </a:p>
          <a:p>
            <a:pPr algn="ctr">
              <a:spcBef>
                <a:spcPct val="20000"/>
              </a:spcBef>
              <a:buFont typeface="Arial" charset="0"/>
              <a:buNone/>
            </a:pPr>
            <a:r>
              <a:rPr lang="ru-RU" sz="2400" b="1">
                <a:solidFill>
                  <a:srgbClr val="7030A0"/>
                </a:solidFill>
                <a:latin typeface="Calibri" pitchFamily="34" charset="0"/>
              </a:rPr>
              <a:t>И беду вам принесут!</a:t>
            </a:r>
          </a:p>
        </p:txBody>
      </p:sp>
      <p:sp>
        <p:nvSpPr>
          <p:cNvPr id="7" name="Подзаголовок 4"/>
          <p:cNvSpPr txBox="1">
            <a:spLocks/>
          </p:cNvSpPr>
          <p:nvPr/>
        </p:nvSpPr>
        <p:spPr bwMode="auto">
          <a:xfrm>
            <a:off x="357188" y="4429125"/>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Тополиный пух горит,</a:t>
            </a:r>
          </a:p>
          <a:p>
            <a:pPr algn="ctr">
              <a:spcBef>
                <a:spcPct val="20000"/>
              </a:spcBef>
              <a:buFont typeface="Arial" charset="0"/>
              <a:buNone/>
            </a:pPr>
            <a:r>
              <a:rPr lang="ru-RU" sz="2400" b="1">
                <a:solidFill>
                  <a:srgbClr val="7030A0"/>
                </a:solidFill>
                <a:latin typeface="Calibri" pitchFamily="34" charset="0"/>
              </a:rPr>
              <a:t>Пламя к зданию бежит…</a:t>
            </a:r>
          </a:p>
          <a:p>
            <a:pPr algn="ctr">
              <a:spcBef>
                <a:spcPct val="20000"/>
              </a:spcBef>
              <a:buFont typeface="Arial" charset="0"/>
              <a:buNone/>
            </a:pPr>
            <a:r>
              <a:rPr lang="ru-RU" sz="2400" b="1">
                <a:solidFill>
                  <a:srgbClr val="7030A0"/>
                </a:solidFill>
                <a:latin typeface="Calibri" pitchFamily="34" charset="0"/>
              </a:rPr>
              <a:t>Наигрался наш малыш,</a:t>
            </a:r>
          </a:p>
          <a:p>
            <a:pPr algn="ctr">
              <a:spcBef>
                <a:spcPct val="20000"/>
              </a:spcBef>
              <a:buFont typeface="Arial" charset="0"/>
              <a:buNone/>
            </a:pPr>
            <a:r>
              <a:rPr lang="ru-RU" sz="2400" b="1">
                <a:solidFill>
                  <a:srgbClr val="7030A0"/>
                </a:solidFill>
                <a:latin typeface="Calibri" pitchFamily="34" charset="0"/>
              </a:rPr>
              <a:t>А дома стоят без крыш!</a:t>
            </a:r>
          </a:p>
        </p:txBody>
      </p:sp>
    </p:spTree>
  </p:cSld>
  <p:clrMapOvr>
    <a:masterClrMapping/>
  </p:clrMapOvr>
  <p:transition advTm="2010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amond(in)">
                                      <p:cBhvr>
                                        <p:cTn id="7" dur="500"/>
                                        <p:tgtEl>
                                          <p:spTgt spid="2051"/>
                                        </p:tgtEl>
                                      </p:cBhvr>
                                    </p:animEffect>
                                  </p:childTnLst>
                                </p:cTn>
                              </p:par>
                              <p:par>
                                <p:cTn id="8" presetID="8"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diamond(in)">
                                      <p:cBhvr>
                                        <p:cTn id="10" dur="500"/>
                                        <p:tgtEl>
                                          <p:spTgt spid="2050"/>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357188" y="0"/>
            <a:ext cx="8329612" cy="1131888"/>
          </a:xfrm>
        </p:spPr>
        <p:txBody>
          <a:bodyPr/>
          <a:lstStyle/>
          <a:p>
            <a:r>
              <a:rPr lang="ru-RU" sz="3200" b="1" smtClean="0">
                <a:solidFill>
                  <a:srgbClr val="C00000"/>
                </a:solidFill>
              </a:rPr>
              <a:t>Соблюдай правила пожарной безопасности</a:t>
            </a:r>
            <a:endParaRPr lang="ru-RU" sz="3200" smtClean="0"/>
          </a:p>
        </p:txBody>
      </p:sp>
      <p:pic>
        <p:nvPicPr>
          <p:cNvPr id="5122" name="Picture 2"/>
          <p:cNvPicPr>
            <a:picLocks noGrp="1" noChangeAspect="1" noChangeArrowheads="1"/>
          </p:cNvPicPr>
          <p:nvPr>
            <p:ph idx="1"/>
          </p:nvPr>
        </p:nvPicPr>
        <p:blipFill>
          <a:blip r:embed="rId3"/>
          <a:srcRect/>
          <a:stretch>
            <a:fillRect/>
          </a:stretch>
        </p:blipFill>
        <p:spPr>
          <a:xfrm>
            <a:off x="571500" y="1143000"/>
            <a:ext cx="2786063" cy="2457450"/>
          </a:xfrm>
        </p:spPr>
      </p:pic>
      <p:pic>
        <p:nvPicPr>
          <p:cNvPr id="5123" name="Picture 3"/>
          <p:cNvPicPr>
            <a:picLocks noChangeAspect="1" noChangeArrowheads="1"/>
          </p:cNvPicPr>
          <p:nvPr/>
        </p:nvPicPr>
        <p:blipFill>
          <a:blip r:embed="rId4"/>
          <a:srcRect/>
          <a:stretch>
            <a:fillRect/>
          </a:stretch>
        </p:blipFill>
        <p:spPr bwMode="auto">
          <a:xfrm>
            <a:off x="5929313" y="3714750"/>
            <a:ext cx="2643187" cy="2474913"/>
          </a:xfrm>
          <a:prstGeom prst="rect">
            <a:avLst/>
          </a:prstGeom>
          <a:noFill/>
          <a:ln w="9525">
            <a:noFill/>
            <a:miter lim="800000"/>
            <a:headEnd/>
            <a:tailEnd/>
          </a:ln>
        </p:spPr>
      </p:pic>
      <p:sp>
        <p:nvSpPr>
          <p:cNvPr id="5" name="Подзаголовок 4"/>
          <p:cNvSpPr txBox="1">
            <a:spLocks/>
          </p:cNvSpPr>
          <p:nvPr/>
        </p:nvSpPr>
        <p:spPr bwMode="auto">
          <a:xfrm>
            <a:off x="4214813" y="1428750"/>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Если все приборы разом</a:t>
            </a:r>
          </a:p>
          <a:p>
            <a:pPr algn="ctr">
              <a:spcBef>
                <a:spcPct val="20000"/>
              </a:spcBef>
              <a:buFont typeface="Arial" charset="0"/>
              <a:buNone/>
            </a:pPr>
            <a:r>
              <a:rPr lang="ru-RU" sz="2400" b="1">
                <a:solidFill>
                  <a:srgbClr val="7030A0"/>
                </a:solidFill>
                <a:latin typeface="Calibri" pitchFamily="34" charset="0"/>
              </a:rPr>
              <a:t>Ты в одну розетку включишь,</a:t>
            </a:r>
          </a:p>
          <a:p>
            <a:pPr algn="ctr">
              <a:spcBef>
                <a:spcPct val="20000"/>
              </a:spcBef>
              <a:buFont typeface="Arial" charset="0"/>
              <a:buNone/>
            </a:pPr>
            <a:r>
              <a:rPr lang="ru-RU" sz="2400" b="1">
                <a:solidFill>
                  <a:srgbClr val="7030A0"/>
                </a:solidFill>
                <a:latin typeface="Calibri" pitchFamily="34" charset="0"/>
              </a:rPr>
              <a:t>То пожар проводки сразу</a:t>
            </a:r>
          </a:p>
          <a:p>
            <a:pPr algn="ctr">
              <a:spcBef>
                <a:spcPct val="20000"/>
              </a:spcBef>
              <a:buFont typeface="Arial" charset="0"/>
              <a:buNone/>
            </a:pPr>
            <a:r>
              <a:rPr lang="ru-RU" sz="2400" b="1">
                <a:solidFill>
                  <a:srgbClr val="7030A0"/>
                </a:solidFill>
                <a:latin typeface="Calibri" pitchFamily="34" charset="0"/>
              </a:rPr>
              <a:t>В этой комнате получишь!</a:t>
            </a:r>
          </a:p>
        </p:txBody>
      </p:sp>
      <p:sp>
        <p:nvSpPr>
          <p:cNvPr id="6" name="Подзаголовок 4"/>
          <p:cNvSpPr txBox="1">
            <a:spLocks/>
          </p:cNvSpPr>
          <p:nvPr/>
        </p:nvSpPr>
        <p:spPr bwMode="auto">
          <a:xfrm>
            <a:off x="785813" y="4286250"/>
            <a:ext cx="4471987" cy="1752600"/>
          </a:xfrm>
          <a:prstGeom prst="rect">
            <a:avLst/>
          </a:prstGeom>
          <a:noFill/>
          <a:ln w="9525">
            <a:noFill/>
            <a:miter lim="800000"/>
            <a:headEnd/>
            <a:tailEnd/>
          </a:ln>
        </p:spPr>
        <p:txBody>
          <a:bodyPr/>
          <a:lstStyle/>
          <a:p>
            <a:pPr algn="ctr">
              <a:spcBef>
                <a:spcPct val="20000"/>
              </a:spcBef>
              <a:buFont typeface="Arial" charset="0"/>
              <a:buNone/>
            </a:pPr>
            <a:r>
              <a:rPr lang="ru-RU" sz="2400" b="1">
                <a:solidFill>
                  <a:srgbClr val="7030A0"/>
                </a:solidFill>
                <a:latin typeface="Calibri" pitchFamily="34" charset="0"/>
              </a:rPr>
              <a:t>Спицы в розетку засунул едва –</a:t>
            </a:r>
          </a:p>
          <a:p>
            <a:pPr algn="ctr">
              <a:spcBef>
                <a:spcPct val="20000"/>
              </a:spcBef>
              <a:buFont typeface="Arial" charset="0"/>
              <a:buNone/>
            </a:pPr>
            <a:r>
              <a:rPr lang="ru-RU" sz="2400" b="1">
                <a:solidFill>
                  <a:srgbClr val="7030A0"/>
                </a:solidFill>
                <a:latin typeface="Calibri" pitchFamily="34" charset="0"/>
              </a:rPr>
              <a:t>Искры и пламя – до потолка</a:t>
            </a:r>
          </a:p>
          <a:p>
            <a:pPr algn="ctr">
              <a:spcBef>
                <a:spcPct val="20000"/>
              </a:spcBef>
              <a:buFont typeface="Arial" charset="0"/>
              <a:buNone/>
            </a:pPr>
            <a:r>
              <a:rPr lang="ru-RU" sz="2400" b="1">
                <a:solidFill>
                  <a:srgbClr val="7030A0"/>
                </a:solidFill>
                <a:latin typeface="Calibri" pitchFamily="34" charset="0"/>
              </a:rPr>
              <a:t>То, что ты ещё живой, -</a:t>
            </a:r>
          </a:p>
          <a:p>
            <a:pPr algn="ctr">
              <a:spcBef>
                <a:spcPct val="20000"/>
              </a:spcBef>
              <a:buFont typeface="Arial" charset="0"/>
              <a:buNone/>
            </a:pPr>
            <a:r>
              <a:rPr lang="ru-RU" sz="2400" b="1">
                <a:solidFill>
                  <a:srgbClr val="7030A0"/>
                </a:solidFill>
                <a:latin typeface="Calibri" pitchFamily="34" charset="0"/>
              </a:rPr>
              <a:t>Повезло тебе, «герой»!</a:t>
            </a:r>
          </a:p>
        </p:txBody>
      </p:sp>
    </p:spTree>
  </p:cSld>
  <p:clrMapOvr>
    <a:masterClrMapping/>
  </p:clrMapOvr>
  <p:transition advTm="2054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500"/>
                                        <p:tgtEl>
                                          <p:spTgt spid="5122"/>
                                        </p:tgtEl>
                                      </p:cBhvr>
                                    </p:animEffect>
                                  </p:childTnLst>
                                </p:cTn>
                              </p:par>
                              <p:par>
                                <p:cTn id="8" presetID="8" presetClass="entr" presetSubtype="16" fill="hold"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diamond(in)">
                                      <p:cBhvr>
                                        <p:cTn id="10" dur="500"/>
                                        <p:tgtEl>
                                          <p:spTgt spid="512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10242" name="Picture 2" descr="C:\Users\Светлана\Documents\Мои результаты сканирования\сканирование0047.jpg"/>
          <p:cNvPicPr>
            <a:picLocks noChangeAspect="1" noChangeArrowheads="1"/>
          </p:cNvPicPr>
          <p:nvPr/>
        </p:nvPicPr>
        <p:blipFill>
          <a:blip r:embed="rId3">
            <a:lum bright="8000"/>
          </a:blip>
          <a:srcRect r="-26" b="-27"/>
          <a:stretch>
            <a:fillRect/>
          </a:stretch>
        </p:blipFill>
        <p:spPr bwMode="auto">
          <a:xfrm>
            <a:off x="5143500" y="0"/>
            <a:ext cx="4000500" cy="6572250"/>
          </a:xfrm>
          <a:prstGeom prst="rect">
            <a:avLst/>
          </a:prstGeom>
          <a:noFill/>
          <a:ln w="9525">
            <a:noFill/>
            <a:miter lim="800000"/>
            <a:headEnd/>
            <a:tailEnd/>
          </a:ln>
        </p:spPr>
      </p:pic>
      <p:sp>
        <p:nvSpPr>
          <p:cNvPr id="2" name="Заголовок 1"/>
          <p:cNvSpPr>
            <a:spLocks noGrp="1"/>
          </p:cNvSpPr>
          <p:nvPr>
            <p:ph type="title"/>
          </p:nvPr>
        </p:nvSpPr>
        <p:spPr>
          <a:xfrm>
            <a:off x="0" y="0"/>
            <a:ext cx="8358188" cy="857250"/>
          </a:xfrm>
        </p:spPr>
        <p:txBody>
          <a:bodyPr rtlCol="0">
            <a:normAutofit fontScale="90000"/>
          </a:bodyPr>
          <a:lstStyle/>
          <a:p>
            <a:pPr algn="l" fontAlgn="auto">
              <a:spcAft>
                <a:spcPts val="0"/>
              </a:spcAft>
              <a:defRPr/>
            </a:pPr>
            <a:r>
              <a:rPr lang="ru-RU" b="1" dirty="0" smtClean="0">
                <a:solidFill>
                  <a:srgbClr val="C00000"/>
                </a:solidFill>
              </a:rPr>
              <a:t>Ликвидация и локализация пожара</a:t>
            </a:r>
            <a:endParaRPr lang="ru-RU" dirty="0"/>
          </a:p>
        </p:txBody>
      </p:sp>
      <p:sp>
        <p:nvSpPr>
          <p:cNvPr id="3" name="Содержимое 2"/>
          <p:cNvSpPr>
            <a:spLocks noGrp="1"/>
          </p:cNvSpPr>
          <p:nvPr>
            <p:ph idx="1"/>
          </p:nvPr>
        </p:nvSpPr>
        <p:spPr>
          <a:xfrm>
            <a:off x="0" y="785813"/>
            <a:ext cx="7143750" cy="5072062"/>
          </a:xfrm>
        </p:spPr>
        <p:txBody>
          <a:bodyPr/>
          <a:lstStyle/>
          <a:p>
            <a:pPr>
              <a:buFont typeface="Arial" charset="0"/>
              <a:buNone/>
            </a:pPr>
            <a:r>
              <a:rPr lang="ru-RU" sz="2800" smtClean="0"/>
              <a:t> 	</a:t>
            </a:r>
            <a:r>
              <a:rPr lang="ru-RU" sz="2400" b="1" smtClean="0"/>
              <a:t>Необходимо знать, что почти все пожары, исключая пожары, возникшие из-за взрывов, бывают вначале небольшими, их легко затушить. Бытует мнение, что в первую минуту для тушения пожара достаточно одного стакана воды, во вторую - три ведра, а в третью и цистерны не хватит. Поэтому следует быстро реагировать на возгорание, используя все доступные средства для тушения огня (вода, мокрая тряпка, песок). Горящие легковоспламеняющиеся жидкости тушить водой неэффективно. Лучше воспользоваться куском плотной мокрой ткани</a:t>
            </a:r>
          </a:p>
        </p:txBody>
      </p:sp>
      <p:grpSp>
        <p:nvGrpSpPr>
          <p:cNvPr id="4" name="Группа 3"/>
          <p:cNvGrpSpPr>
            <a:grpSpLocks/>
          </p:cNvGrpSpPr>
          <p:nvPr/>
        </p:nvGrpSpPr>
        <p:grpSpPr bwMode="auto">
          <a:xfrm>
            <a:off x="0" y="4572000"/>
            <a:ext cx="9144000" cy="2286000"/>
            <a:chOff x="0" y="4572008"/>
            <a:chExt cx="9144000" cy="2285992"/>
          </a:xfrm>
        </p:grpSpPr>
        <p:pic>
          <p:nvPicPr>
            <p:cNvPr id="10246" name="Picture 13" descr="Рисунок1"/>
            <p:cNvPicPr>
              <a:picLocks noChangeAspect="1" noChangeArrowheads="1" noCrop="1"/>
            </p:cNvPicPr>
            <p:nvPr/>
          </p:nvPicPr>
          <p:blipFill>
            <a:blip r:embed="rId4"/>
            <a:srcRect/>
            <a:stretch>
              <a:fillRect/>
            </a:stretch>
          </p:blipFill>
          <p:spPr bwMode="auto">
            <a:xfrm>
              <a:off x="4241843" y="6215082"/>
              <a:ext cx="740314" cy="642918"/>
            </a:xfrm>
            <a:prstGeom prst="rect">
              <a:avLst/>
            </a:prstGeom>
            <a:noFill/>
            <a:ln w="9525">
              <a:noFill/>
              <a:miter lim="800000"/>
              <a:headEnd/>
              <a:tailEnd/>
            </a:ln>
          </p:spPr>
        </p:pic>
        <p:pic>
          <p:nvPicPr>
            <p:cNvPr id="10247" name="Picture 13" descr="Рисунок1"/>
            <p:cNvPicPr>
              <a:picLocks noChangeAspect="1" noChangeArrowheads="1" noCrop="1"/>
            </p:cNvPicPr>
            <p:nvPr/>
          </p:nvPicPr>
          <p:blipFill>
            <a:blip r:embed="rId4"/>
            <a:srcRect/>
            <a:stretch>
              <a:fillRect/>
            </a:stretch>
          </p:blipFill>
          <p:spPr bwMode="auto">
            <a:xfrm>
              <a:off x="0" y="5786454"/>
              <a:ext cx="740314" cy="1071546"/>
            </a:xfrm>
            <a:prstGeom prst="rect">
              <a:avLst/>
            </a:prstGeom>
            <a:noFill/>
            <a:ln w="9525">
              <a:noFill/>
              <a:miter lim="800000"/>
              <a:headEnd/>
              <a:tailEnd/>
            </a:ln>
          </p:spPr>
        </p:pic>
        <p:pic>
          <p:nvPicPr>
            <p:cNvPr id="10248" name="Picture 13" descr="Рисунок1"/>
            <p:cNvPicPr>
              <a:picLocks noChangeAspect="1" noChangeArrowheads="1" noCrop="1"/>
            </p:cNvPicPr>
            <p:nvPr/>
          </p:nvPicPr>
          <p:blipFill>
            <a:blip r:embed="rId4"/>
            <a:srcRect/>
            <a:stretch>
              <a:fillRect/>
            </a:stretch>
          </p:blipFill>
          <p:spPr bwMode="auto">
            <a:xfrm>
              <a:off x="4962162" y="5929330"/>
              <a:ext cx="740314" cy="928670"/>
            </a:xfrm>
            <a:prstGeom prst="rect">
              <a:avLst/>
            </a:prstGeom>
            <a:noFill/>
            <a:ln w="9525">
              <a:noFill/>
              <a:miter lim="800000"/>
              <a:headEnd/>
              <a:tailEnd/>
            </a:ln>
          </p:spPr>
        </p:pic>
        <p:pic>
          <p:nvPicPr>
            <p:cNvPr id="10249" name="Picture 13" descr="Рисунок1"/>
            <p:cNvPicPr>
              <a:picLocks noChangeAspect="1" noChangeArrowheads="1" noCrop="1"/>
            </p:cNvPicPr>
            <p:nvPr/>
          </p:nvPicPr>
          <p:blipFill>
            <a:blip r:embed="rId4"/>
            <a:srcRect/>
            <a:stretch>
              <a:fillRect/>
            </a:stretch>
          </p:blipFill>
          <p:spPr bwMode="auto">
            <a:xfrm>
              <a:off x="6322764" y="5643578"/>
              <a:ext cx="740314" cy="1214422"/>
            </a:xfrm>
            <a:prstGeom prst="rect">
              <a:avLst/>
            </a:prstGeom>
            <a:noFill/>
            <a:ln w="9525">
              <a:noFill/>
              <a:miter lim="800000"/>
              <a:headEnd/>
              <a:tailEnd/>
            </a:ln>
          </p:spPr>
        </p:pic>
        <p:pic>
          <p:nvPicPr>
            <p:cNvPr id="10250" name="Picture 13" descr="Рисунок1"/>
            <p:cNvPicPr>
              <a:picLocks noChangeAspect="1" noChangeArrowheads="1" noCrop="1"/>
            </p:cNvPicPr>
            <p:nvPr/>
          </p:nvPicPr>
          <p:blipFill>
            <a:blip r:embed="rId4"/>
            <a:srcRect/>
            <a:stretch>
              <a:fillRect/>
            </a:stretch>
          </p:blipFill>
          <p:spPr bwMode="auto">
            <a:xfrm>
              <a:off x="7043084" y="6215082"/>
              <a:ext cx="740314" cy="642918"/>
            </a:xfrm>
            <a:prstGeom prst="rect">
              <a:avLst/>
            </a:prstGeom>
            <a:noFill/>
            <a:ln w="9525">
              <a:noFill/>
              <a:miter lim="800000"/>
              <a:headEnd/>
              <a:tailEnd/>
            </a:ln>
          </p:spPr>
        </p:pic>
        <p:pic>
          <p:nvPicPr>
            <p:cNvPr id="10251" name="Picture 13" descr="Рисунок1"/>
            <p:cNvPicPr>
              <a:picLocks noChangeAspect="1" noChangeArrowheads="1" noCrop="1"/>
            </p:cNvPicPr>
            <p:nvPr/>
          </p:nvPicPr>
          <p:blipFill>
            <a:blip r:embed="rId4"/>
            <a:srcRect/>
            <a:stretch>
              <a:fillRect/>
            </a:stretch>
          </p:blipFill>
          <p:spPr bwMode="auto">
            <a:xfrm>
              <a:off x="7763403" y="5786454"/>
              <a:ext cx="740314" cy="1071546"/>
            </a:xfrm>
            <a:prstGeom prst="rect">
              <a:avLst/>
            </a:prstGeom>
            <a:noFill/>
            <a:ln w="9525">
              <a:noFill/>
              <a:miter lim="800000"/>
              <a:headEnd/>
              <a:tailEnd/>
            </a:ln>
          </p:spPr>
        </p:pic>
        <p:pic>
          <p:nvPicPr>
            <p:cNvPr id="10252" name="Picture 13" descr="Рисунок1"/>
            <p:cNvPicPr>
              <a:picLocks noChangeAspect="1" noChangeArrowheads="1" noCrop="1"/>
            </p:cNvPicPr>
            <p:nvPr/>
          </p:nvPicPr>
          <p:blipFill>
            <a:blip r:embed="rId4"/>
            <a:srcRect/>
            <a:stretch>
              <a:fillRect/>
            </a:stretch>
          </p:blipFill>
          <p:spPr bwMode="auto">
            <a:xfrm>
              <a:off x="8403686" y="4572008"/>
              <a:ext cx="740314" cy="2285992"/>
            </a:xfrm>
            <a:prstGeom prst="rect">
              <a:avLst/>
            </a:prstGeom>
            <a:noFill/>
            <a:ln w="9525">
              <a:noFill/>
              <a:miter lim="800000"/>
              <a:headEnd/>
              <a:tailEnd/>
            </a:ln>
          </p:spPr>
        </p:pic>
        <p:pic>
          <p:nvPicPr>
            <p:cNvPr id="10253" name="Picture 13" descr="Рисунок1"/>
            <p:cNvPicPr>
              <a:picLocks noChangeAspect="1" noChangeArrowheads="1" noCrop="1"/>
            </p:cNvPicPr>
            <p:nvPr/>
          </p:nvPicPr>
          <p:blipFill>
            <a:blip r:embed="rId4"/>
            <a:srcRect/>
            <a:stretch>
              <a:fillRect/>
            </a:stretch>
          </p:blipFill>
          <p:spPr bwMode="auto">
            <a:xfrm>
              <a:off x="2881240" y="6072206"/>
              <a:ext cx="740314" cy="785794"/>
            </a:xfrm>
            <a:prstGeom prst="rect">
              <a:avLst/>
            </a:prstGeom>
            <a:noFill/>
            <a:ln w="9525">
              <a:noFill/>
              <a:miter lim="800000"/>
              <a:headEnd/>
              <a:tailEnd/>
            </a:ln>
          </p:spPr>
        </p:pic>
        <p:pic>
          <p:nvPicPr>
            <p:cNvPr id="10254" name="Picture 13" descr="Рисунок1"/>
            <p:cNvPicPr>
              <a:picLocks noChangeAspect="1" noChangeArrowheads="1" noCrop="1"/>
            </p:cNvPicPr>
            <p:nvPr/>
          </p:nvPicPr>
          <p:blipFill>
            <a:blip r:embed="rId4"/>
            <a:srcRect/>
            <a:stretch>
              <a:fillRect/>
            </a:stretch>
          </p:blipFill>
          <p:spPr bwMode="auto">
            <a:xfrm>
              <a:off x="2160921" y="6357958"/>
              <a:ext cx="740314" cy="500042"/>
            </a:xfrm>
            <a:prstGeom prst="rect">
              <a:avLst/>
            </a:prstGeom>
            <a:noFill/>
            <a:ln w="9525">
              <a:noFill/>
              <a:miter lim="800000"/>
              <a:headEnd/>
              <a:tailEnd/>
            </a:ln>
          </p:spPr>
        </p:pic>
        <p:pic>
          <p:nvPicPr>
            <p:cNvPr id="10255" name="Picture 13" descr="Рисунок1"/>
            <p:cNvPicPr>
              <a:picLocks noChangeAspect="1" noChangeArrowheads="1" noCrop="1"/>
            </p:cNvPicPr>
            <p:nvPr/>
          </p:nvPicPr>
          <p:blipFill>
            <a:blip r:embed="rId4"/>
            <a:srcRect/>
            <a:stretch>
              <a:fillRect/>
            </a:stretch>
          </p:blipFill>
          <p:spPr bwMode="auto">
            <a:xfrm>
              <a:off x="1440602" y="5500702"/>
              <a:ext cx="740314" cy="1357298"/>
            </a:xfrm>
            <a:prstGeom prst="rect">
              <a:avLst/>
            </a:prstGeom>
            <a:noFill/>
            <a:ln w="9525">
              <a:noFill/>
              <a:miter lim="800000"/>
              <a:headEnd/>
              <a:tailEnd/>
            </a:ln>
          </p:spPr>
        </p:pic>
        <p:pic>
          <p:nvPicPr>
            <p:cNvPr id="10256" name="Picture 13" descr="Рисунок1"/>
            <p:cNvPicPr>
              <a:picLocks noChangeAspect="1" noChangeArrowheads="1" noCrop="1"/>
            </p:cNvPicPr>
            <p:nvPr/>
          </p:nvPicPr>
          <p:blipFill>
            <a:blip r:embed="rId4"/>
            <a:srcRect/>
            <a:stretch>
              <a:fillRect/>
            </a:stretch>
          </p:blipFill>
          <p:spPr bwMode="auto">
            <a:xfrm>
              <a:off x="720283" y="6215082"/>
              <a:ext cx="740314" cy="642918"/>
            </a:xfrm>
            <a:prstGeom prst="rect">
              <a:avLst/>
            </a:prstGeom>
            <a:noFill/>
            <a:ln w="9525">
              <a:noFill/>
              <a:miter lim="800000"/>
              <a:headEnd/>
              <a:tailEnd/>
            </a:ln>
          </p:spPr>
        </p:pic>
        <p:pic>
          <p:nvPicPr>
            <p:cNvPr id="10257" name="Picture 13" descr="Рисунок1"/>
            <p:cNvPicPr>
              <a:picLocks noChangeAspect="1" noChangeArrowheads="1" noCrop="1"/>
            </p:cNvPicPr>
            <p:nvPr/>
          </p:nvPicPr>
          <p:blipFill>
            <a:blip r:embed="rId4"/>
            <a:srcRect/>
            <a:stretch>
              <a:fillRect/>
            </a:stretch>
          </p:blipFill>
          <p:spPr bwMode="auto">
            <a:xfrm>
              <a:off x="5682481" y="6500834"/>
              <a:ext cx="740314" cy="357166"/>
            </a:xfrm>
            <a:prstGeom prst="rect">
              <a:avLst/>
            </a:prstGeom>
            <a:noFill/>
            <a:ln w="9525">
              <a:noFill/>
              <a:miter lim="800000"/>
              <a:headEnd/>
              <a:tailEnd/>
            </a:ln>
          </p:spPr>
        </p:pic>
        <p:pic>
          <p:nvPicPr>
            <p:cNvPr id="10258" name="Picture 13" descr="Рисунок1"/>
            <p:cNvPicPr>
              <a:picLocks noChangeAspect="1" noChangeArrowheads="1" noCrop="1"/>
            </p:cNvPicPr>
            <p:nvPr/>
          </p:nvPicPr>
          <p:blipFill>
            <a:blip r:embed="rId4"/>
            <a:srcRect/>
            <a:stretch>
              <a:fillRect/>
            </a:stretch>
          </p:blipFill>
          <p:spPr bwMode="auto">
            <a:xfrm>
              <a:off x="3521524" y="5715016"/>
              <a:ext cx="740314" cy="1142984"/>
            </a:xfrm>
            <a:prstGeom prst="rect">
              <a:avLst/>
            </a:prstGeom>
            <a:noFill/>
            <a:ln w="9525">
              <a:noFill/>
              <a:miter lim="800000"/>
              <a:headEnd/>
              <a:tailEnd/>
            </a:ln>
          </p:spPr>
        </p:pic>
      </p:grpSp>
    </p:spTree>
  </p:cSld>
  <p:clrMapOvr>
    <a:masterClrMapping/>
  </p:clrMapOvr>
  <p:transition advTm="2562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808</TotalTime>
  <Words>641</Words>
  <Application>Microsoft Office PowerPoint</Application>
  <PresentationFormat>Экран (4:3)</PresentationFormat>
  <Paragraphs>150</Paragraphs>
  <Slides>25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Презентация PowerPoint</vt:lpstr>
      <vt:lpstr> Подарил  Прометей Красный факел для людей, Чтобы жаром всех он грел, Чтоб в светильнике горел, Мясо жарил и варил, Страх на зверя наводил, Обжигал горшки, игрушки, Правил бронзовые пушки. Но, к несчастью, этот дар Вызывал не раз пожар. Как в костре трещат дрова, Загорелись лес, дома. И кидалось то огнище С адским ревом на жилище. Легче не пожар тушить,  А его предупредить! </vt:lpstr>
      <vt:lpstr>Презентация PowerPoint</vt:lpstr>
      <vt:lpstr>Презентация PowerPoint</vt:lpstr>
      <vt:lpstr>Причины возникновения пожара</vt:lpstr>
      <vt:lpstr>Соблюдай правила пожарной безопасности</vt:lpstr>
      <vt:lpstr>Соблюдай правила пожарной безопасности</vt:lpstr>
      <vt:lpstr>Соблюдай правила пожарной безопасности</vt:lpstr>
      <vt:lpstr>Ликвидация и локализация пожара</vt:lpstr>
      <vt:lpstr>Ликвидация и локализация пожара</vt:lpstr>
      <vt:lpstr>Мое поведение при пожаре</vt:lpstr>
      <vt:lpstr>Соблюдай правила пожарной безопасности</vt:lpstr>
      <vt:lpstr>Доктор рекомендует</vt:lpstr>
      <vt:lpstr>Викторина: «ПОИГРАЙКА»</vt:lpstr>
      <vt:lpstr>Отгадай загадку</vt:lpstr>
      <vt:lpstr>Отгадай загадку</vt:lpstr>
      <vt:lpstr>Ждем ответа</vt:lpstr>
      <vt:lpstr>Ждем ответа</vt:lpstr>
      <vt:lpstr>Народная мудрость</vt:lpstr>
      <vt:lpstr>Народная мудрость</vt:lpstr>
      <vt:lpstr>И в сказках бывает огонь</vt:lpstr>
      <vt:lpstr>Презентация PowerPoint</vt:lpstr>
      <vt:lpstr>Презентация PowerPoint</vt:lpstr>
      <vt:lpstr>Презентация PowerPoint</vt:lpstr>
      <vt:lpstr>Запомни</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FuckYouBill</dc:creator>
  <cp:lastModifiedBy>Марина</cp:lastModifiedBy>
  <cp:revision>84</cp:revision>
  <dcterms:created xsi:type="dcterms:W3CDTF">2011-03-24T12:40:50Z</dcterms:created>
  <dcterms:modified xsi:type="dcterms:W3CDTF">2022-11-12T08:59:22Z</dcterms:modified>
</cp:coreProperties>
</file>