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29"/>
  </p:notesMasterIdLst>
  <p:sldIdLst>
    <p:sldId id="278" r:id="rId4"/>
    <p:sldId id="256" r:id="rId5"/>
    <p:sldId id="268" r:id="rId6"/>
    <p:sldId id="258" r:id="rId7"/>
    <p:sldId id="257" r:id="rId8"/>
    <p:sldId id="276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4" r:id="rId17"/>
    <p:sldId id="295" r:id="rId18"/>
    <p:sldId id="279" r:id="rId19"/>
    <p:sldId id="280" r:id="rId20"/>
    <p:sldId id="281" r:id="rId21"/>
    <p:sldId id="282" r:id="rId22"/>
    <p:sldId id="283" r:id="rId23"/>
    <p:sldId id="293" r:id="rId24"/>
    <p:sldId id="284" r:id="rId25"/>
    <p:sldId id="292" r:id="rId26"/>
    <p:sldId id="277" r:id="rId27"/>
    <p:sldId id="267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8" autoAdjust="0"/>
    <p:restoredTop sz="86353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EFDC9F-0172-47E5-BD39-6AB8CA759F15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BDD061E-6735-4FFE-B073-57B7F2BF2EE7}">
      <dgm:prSet phldrT="[Текст]" custT="1"/>
      <dgm:spPr/>
      <dgm:t>
        <a:bodyPr/>
        <a:lstStyle/>
        <a:p>
          <a:r>
            <a:rPr lang="ru-RU" sz="2400" b="1" dirty="0" smtClean="0">
              <a:latin typeface="Bookman Old Style" pitchFamily="18" charset="0"/>
            </a:rPr>
            <a:t>Игра – это …</a:t>
          </a:r>
          <a:endParaRPr lang="ru-RU" sz="2400" b="1" dirty="0">
            <a:latin typeface="Bookman Old Style" pitchFamily="18" charset="0"/>
          </a:endParaRPr>
        </a:p>
      </dgm:t>
    </dgm:pt>
    <dgm:pt modelId="{1E3A8FC7-6C73-4B33-9EDE-D346AC8F0687}" type="parTrans" cxnId="{91AA06C2-A4DB-4ABD-81C6-7B54CE197869}">
      <dgm:prSet/>
      <dgm:spPr/>
      <dgm:t>
        <a:bodyPr/>
        <a:lstStyle/>
        <a:p>
          <a:endParaRPr lang="ru-RU"/>
        </a:p>
      </dgm:t>
    </dgm:pt>
    <dgm:pt modelId="{6854D2F5-0DC9-45DF-9353-E43E01E991C9}" type="sibTrans" cxnId="{91AA06C2-A4DB-4ABD-81C6-7B54CE197869}">
      <dgm:prSet/>
      <dgm:spPr/>
      <dgm:t>
        <a:bodyPr/>
        <a:lstStyle/>
        <a:p>
          <a:endParaRPr lang="ru-RU"/>
        </a:p>
      </dgm:t>
    </dgm:pt>
    <dgm:pt modelId="{376CDE13-D048-4248-8209-64B64DF9AAEA}">
      <dgm:prSet phldrT="[Текст]" custT="1"/>
      <dgm:spPr/>
      <dgm:t>
        <a:bodyPr/>
        <a:lstStyle/>
        <a:p>
          <a:r>
            <a:rPr lang="ru-RU" sz="2000" b="1" dirty="0" smtClean="0">
              <a:latin typeface="Bookman Old Style" pitchFamily="18" charset="0"/>
            </a:rPr>
            <a:t>интерес</a:t>
          </a:r>
          <a:endParaRPr lang="ru-RU" sz="2000" b="1" dirty="0">
            <a:latin typeface="Bookman Old Style" pitchFamily="18" charset="0"/>
          </a:endParaRPr>
        </a:p>
      </dgm:t>
    </dgm:pt>
    <dgm:pt modelId="{FF390D5B-3BB7-4D00-B103-1C4B45814E4B}" type="parTrans" cxnId="{2EFD1AA2-06B9-4401-AF86-342EBFDDED62}">
      <dgm:prSet/>
      <dgm:spPr/>
      <dgm:t>
        <a:bodyPr/>
        <a:lstStyle/>
        <a:p>
          <a:endParaRPr lang="ru-RU"/>
        </a:p>
      </dgm:t>
    </dgm:pt>
    <dgm:pt modelId="{DD53F062-90DA-46EE-95B0-C54740B7BB46}" type="sibTrans" cxnId="{2EFD1AA2-06B9-4401-AF86-342EBFDDED62}">
      <dgm:prSet/>
      <dgm:spPr/>
      <dgm:t>
        <a:bodyPr/>
        <a:lstStyle/>
        <a:p>
          <a:endParaRPr lang="ru-RU"/>
        </a:p>
      </dgm:t>
    </dgm:pt>
    <dgm:pt modelId="{92821E5F-C626-4F91-BA62-AA812520870A}">
      <dgm:prSet phldrT="[Текст]" custT="1"/>
      <dgm:spPr/>
      <dgm:t>
        <a:bodyPr/>
        <a:lstStyle/>
        <a:p>
          <a:r>
            <a:rPr lang="ru-RU" sz="1600" b="1" dirty="0" smtClean="0">
              <a:latin typeface="Bookman Old Style" pitchFamily="18" charset="0"/>
            </a:rPr>
            <a:t>творчество</a:t>
          </a:r>
          <a:endParaRPr lang="ru-RU" sz="1600" b="1" dirty="0">
            <a:latin typeface="Bookman Old Style" pitchFamily="18" charset="0"/>
          </a:endParaRPr>
        </a:p>
      </dgm:t>
    </dgm:pt>
    <dgm:pt modelId="{399EE34B-4CB7-4E4D-9865-D5C57DAC2640}" type="parTrans" cxnId="{50DD373D-EE8F-4DB1-89B3-C2C2EFFE1064}">
      <dgm:prSet/>
      <dgm:spPr/>
      <dgm:t>
        <a:bodyPr/>
        <a:lstStyle/>
        <a:p>
          <a:endParaRPr lang="ru-RU"/>
        </a:p>
      </dgm:t>
    </dgm:pt>
    <dgm:pt modelId="{9062FE9B-B4C1-40BE-BB2E-DDFFBF2DAFF4}" type="sibTrans" cxnId="{50DD373D-EE8F-4DB1-89B3-C2C2EFFE1064}">
      <dgm:prSet/>
      <dgm:spPr/>
      <dgm:t>
        <a:bodyPr/>
        <a:lstStyle/>
        <a:p>
          <a:endParaRPr lang="ru-RU"/>
        </a:p>
      </dgm:t>
    </dgm:pt>
    <dgm:pt modelId="{D59B41F8-3C8D-4A2B-8E64-769B436DDD8C}">
      <dgm:prSet phldrT="[Текст]" custT="1"/>
      <dgm:spPr/>
      <dgm:t>
        <a:bodyPr/>
        <a:lstStyle/>
        <a:p>
          <a:r>
            <a:rPr lang="ru-RU" sz="1800" b="1" dirty="0" smtClean="0">
              <a:latin typeface="Bookman Old Style" pitchFamily="18" charset="0"/>
            </a:rPr>
            <a:t>взаимодействие</a:t>
          </a:r>
          <a:endParaRPr lang="ru-RU" sz="1800" b="1" dirty="0">
            <a:latin typeface="Bookman Old Style" pitchFamily="18" charset="0"/>
          </a:endParaRPr>
        </a:p>
      </dgm:t>
    </dgm:pt>
    <dgm:pt modelId="{3EA72B9A-8BAE-4370-8C23-7323D84F2151}" type="parTrans" cxnId="{75AAD936-E7C7-48D2-919A-BEC9C8C91D9B}">
      <dgm:prSet/>
      <dgm:spPr/>
      <dgm:t>
        <a:bodyPr/>
        <a:lstStyle/>
        <a:p>
          <a:endParaRPr lang="ru-RU"/>
        </a:p>
      </dgm:t>
    </dgm:pt>
    <dgm:pt modelId="{03DAE5EF-3F59-4131-BEFE-D97B2FD4CB3E}" type="sibTrans" cxnId="{75AAD936-E7C7-48D2-919A-BEC9C8C91D9B}">
      <dgm:prSet/>
      <dgm:spPr/>
      <dgm:t>
        <a:bodyPr/>
        <a:lstStyle/>
        <a:p>
          <a:endParaRPr lang="ru-RU"/>
        </a:p>
      </dgm:t>
    </dgm:pt>
    <dgm:pt modelId="{567FB9B9-52EB-4D3E-B01D-CDDA5EA33806}">
      <dgm:prSet phldrT="[Текст]" custT="1"/>
      <dgm:spPr/>
      <dgm:t>
        <a:bodyPr/>
        <a:lstStyle/>
        <a:p>
          <a:r>
            <a:rPr lang="ru-RU" sz="2000" b="1" dirty="0" smtClean="0">
              <a:latin typeface="Bookman Old Style" pitchFamily="18" charset="0"/>
            </a:rPr>
            <a:t>развитие</a:t>
          </a:r>
          <a:endParaRPr lang="ru-RU" sz="2000" b="1" dirty="0">
            <a:latin typeface="Bookman Old Style" pitchFamily="18" charset="0"/>
          </a:endParaRPr>
        </a:p>
      </dgm:t>
    </dgm:pt>
    <dgm:pt modelId="{16D09A2C-49C8-43DE-9999-FDA8F0091423}" type="parTrans" cxnId="{8D8C65C1-BB29-4567-A072-46C8326A1ABB}">
      <dgm:prSet/>
      <dgm:spPr/>
      <dgm:t>
        <a:bodyPr/>
        <a:lstStyle/>
        <a:p>
          <a:endParaRPr lang="ru-RU"/>
        </a:p>
      </dgm:t>
    </dgm:pt>
    <dgm:pt modelId="{4382C66F-1512-4B94-9070-6B4B0D57FF22}" type="sibTrans" cxnId="{8D8C65C1-BB29-4567-A072-46C8326A1ABB}">
      <dgm:prSet/>
      <dgm:spPr/>
      <dgm:t>
        <a:bodyPr/>
        <a:lstStyle/>
        <a:p>
          <a:endParaRPr lang="ru-RU"/>
        </a:p>
      </dgm:t>
    </dgm:pt>
    <dgm:pt modelId="{72771D1A-EB55-4E00-A5EB-E3E640383D7D}">
      <dgm:prSet custT="1"/>
      <dgm:spPr/>
      <dgm:t>
        <a:bodyPr/>
        <a:lstStyle/>
        <a:p>
          <a:r>
            <a:rPr lang="ru-RU" sz="2000" b="1" dirty="0" smtClean="0">
              <a:latin typeface="Bookman Old Style" pitchFamily="18" charset="0"/>
            </a:rPr>
            <a:t>общение</a:t>
          </a:r>
          <a:endParaRPr lang="ru-RU" sz="2000" b="1" dirty="0">
            <a:latin typeface="Bookman Old Style" pitchFamily="18" charset="0"/>
          </a:endParaRPr>
        </a:p>
      </dgm:t>
    </dgm:pt>
    <dgm:pt modelId="{5E832AF5-CAC6-4875-9943-104AB2D615DD}" type="parTrans" cxnId="{57FE94B4-B976-46A0-95E6-B4F9BD45C665}">
      <dgm:prSet/>
      <dgm:spPr/>
      <dgm:t>
        <a:bodyPr/>
        <a:lstStyle/>
        <a:p>
          <a:endParaRPr lang="ru-RU"/>
        </a:p>
      </dgm:t>
    </dgm:pt>
    <dgm:pt modelId="{3144464A-1656-4379-B01D-9C9A9D40FF0F}" type="sibTrans" cxnId="{57FE94B4-B976-46A0-95E6-B4F9BD45C665}">
      <dgm:prSet/>
      <dgm:spPr/>
      <dgm:t>
        <a:bodyPr/>
        <a:lstStyle/>
        <a:p>
          <a:endParaRPr lang="ru-RU"/>
        </a:p>
      </dgm:t>
    </dgm:pt>
    <dgm:pt modelId="{9C5702E3-4F69-4AAF-8CD5-071881E145F1}">
      <dgm:prSet custT="1"/>
      <dgm:spPr/>
      <dgm:t>
        <a:bodyPr/>
        <a:lstStyle/>
        <a:p>
          <a:r>
            <a:rPr lang="ru-RU" sz="1800" b="1" dirty="0" smtClean="0">
              <a:latin typeface="Bookman Old Style" pitchFamily="18" charset="0"/>
            </a:rPr>
            <a:t>познание</a:t>
          </a:r>
          <a:endParaRPr lang="ru-RU" sz="1800" b="1" dirty="0">
            <a:latin typeface="Bookman Old Style" pitchFamily="18" charset="0"/>
          </a:endParaRPr>
        </a:p>
      </dgm:t>
    </dgm:pt>
    <dgm:pt modelId="{40506B8E-419B-4956-BC06-C795EF7D5B06}" type="parTrans" cxnId="{9C2F16A6-DAE4-4D6A-8BD9-4B32DD5DEB93}">
      <dgm:prSet/>
      <dgm:spPr/>
      <dgm:t>
        <a:bodyPr/>
        <a:lstStyle/>
        <a:p>
          <a:endParaRPr lang="ru-RU"/>
        </a:p>
      </dgm:t>
    </dgm:pt>
    <dgm:pt modelId="{8E80B085-C9B1-4EE0-BE86-B0F99A9EB4A8}" type="sibTrans" cxnId="{9C2F16A6-DAE4-4D6A-8BD9-4B32DD5DEB93}">
      <dgm:prSet/>
      <dgm:spPr/>
      <dgm:t>
        <a:bodyPr/>
        <a:lstStyle/>
        <a:p>
          <a:endParaRPr lang="ru-RU"/>
        </a:p>
      </dgm:t>
    </dgm:pt>
    <dgm:pt modelId="{3BA2FCF9-234A-4466-8417-6A4C32A5498F}" type="pres">
      <dgm:prSet presAssocID="{BEEFDC9F-0172-47E5-BD39-6AB8CA759F1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8010C0-BE7C-4C06-B722-0EDC6B8FC97B}" type="pres">
      <dgm:prSet presAssocID="{5BDD061E-6735-4FFE-B073-57B7F2BF2EE7}" presName="centerShape" presStyleLbl="node0" presStyleIdx="0" presStyleCnt="1" custScaleX="149398" custScaleY="142676"/>
      <dgm:spPr/>
      <dgm:t>
        <a:bodyPr/>
        <a:lstStyle/>
        <a:p>
          <a:endParaRPr lang="ru-RU"/>
        </a:p>
      </dgm:t>
    </dgm:pt>
    <dgm:pt modelId="{E1D40FB8-77DA-464C-80CF-6DA50320F5ED}" type="pres">
      <dgm:prSet presAssocID="{FF390D5B-3BB7-4D00-B103-1C4B45814E4B}" presName="parTrans" presStyleLbl="sibTrans2D1" presStyleIdx="0" presStyleCnt="6"/>
      <dgm:spPr/>
      <dgm:t>
        <a:bodyPr/>
        <a:lstStyle/>
        <a:p>
          <a:endParaRPr lang="ru-RU"/>
        </a:p>
      </dgm:t>
    </dgm:pt>
    <dgm:pt modelId="{CB199A0C-BC65-4093-ADB6-206B936B5DD6}" type="pres">
      <dgm:prSet presAssocID="{FF390D5B-3BB7-4D00-B103-1C4B45814E4B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511BBD7C-DD33-4F09-8730-EFB0D0D27F51}" type="pres">
      <dgm:prSet presAssocID="{376CDE13-D048-4248-8209-64B64DF9AAE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CEF5D-D1DA-4404-A04A-7F2826C6F997}" type="pres">
      <dgm:prSet presAssocID="{399EE34B-4CB7-4E4D-9865-D5C57DAC2640}" presName="parTrans" presStyleLbl="sibTrans2D1" presStyleIdx="1" presStyleCnt="6"/>
      <dgm:spPr/>
      <dgm:t>
        <a:bodyPr/>
        <a:lstStyle/>
        <a:p>
          <a:endParaRPr lang="ru-RU"/>
        </a:p>
      </dgm:t>
    </dgm:pt>
    <dgm:pt modelId="{1B87CB64-70C8-4476-9CE1-F793DC785B35}" type="pres">
      <dgm:prSet presAssocID="{399EE34B-4CB7-4E4D-9865-D5C57DAC2640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B9029EE9-6BA3-4DC4-AE11-470D58D0064D}" type="pres">
      <dgm:prSet presAssocID="{92821E5F-C626-4F91-BA62-AA812520870A}" presName="node" presStyleLbl="node1" presStyleIdx="1" presStyleCnt="6" custScaleX="111396" custRadScaleRad="99291" custRadScaleInc="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42DB3-5D61-4F43-B020-BBBE22F73244}" type="pres">
      <dgm:prSet presAssocID="{5E832AF5-CAC6-4875-9943-104AB2D615DD}" presName="parTrans" presStyleLbl="sibTrans2D1" presStyleIdx="2" presStyleCnt="6"/>
      <dgm:spPr/>
      <dgm:t>
        <a:bodyPr/>
        <a:lstStyle/>
        <a:p>
          <a:endParaRPr lang="ru-RU"/>
        </a:p>
      </dgm:t>
    </dgm:pt>
    <dgm:pt modelId="{7F05FE2D-8040-4A14-AD8E-D8BE7C1D96B7}" type="pres">
      <dgm:prSet presAssocID="{5E832AF5-CAC6-4875-9943-104AB2D615DD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3F637841-D4E0-4FF0-A02A-C56CFB4D6EE0}" type="pres">
      <dgm:prSet presAssocID="{72771D1A-EB55-4E00-A5EB-E3E640383D7D}" presName="node" presStyleLbl="node1" presStyleIdx="2" presStyleCnt="6" custScaleX="115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04DAC-9AB9-438A-9ECB-1E33FDAB3FB9}" type="pres">
      <dgm:prSet presAssocID="{3EA72B9A-8BAE-4370-8C23-7323D84F2151}" presName="parTrans" presStyleLbl="sibTrans2D1" presStyleIdx="3" presStyleCnt="6"/>
      <dgm:spPr/>
      <dgm:t>
        <a:bodyPr/>
        <a:lstStyle/>
        <a:p>
          <a:endParaRPr lang="ru-RU"/>
        </a:p>
      </dgm:t>
    </dgm:pt>
    <dgm:pt modelId="{3DDB5956-28FE-4D25-87AF-C5B8BDF9D91D}" type="pres">
      <dgm:prSet presAssocID="{3EA72B9A-8BAE-4370-8C23-7323D84F2151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65E91C47-F2C6-426D-840D-9BEEDC96814D}" type="pres">
      <dgm:prSet presAssocID="{D59B41F8-3C8D-4A2B-8E64-769B436DDD8C}" presName="node" presStyleLbl="node1" presStyleIdx="3" presStyleCnt="6" custScaleX="111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E11E94-4023-40D4-9A20-6E86FC22E9D1}" type="pres">
      <dgm:prSet presAssocID="{40506B8E-419B-4956-BC06-C795EF7D5B06}" presName="parTrans" presStyleLbl="sibTrans2D1" presStyleIdx="4" presStyleCnt="6"/>
      <dgm:spPr/>
      <dgm:t>
        <a:bodyPr/>
        <a:lstStyle/>
        <a:p>
          <a:endParaRPr lang="ru-RU"/>
        </a:p>
      </dgm:t>
    </dgm:pt>
    <dgm:pt modelId="{7D7E5535-1053-4636-BE04-DB1EF52D02DC}" type="pres">
      <dgm:prSet presAssocID="{40506B8E-419B-4956-BC06-C795EF7D5B06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C4234846-0658-49B3-A89B-2F4CDC974832}" type="pres">
      <dgm:prSet presAssocID="{9C5702E3-4F69-4AAF-8CD5-071881E145F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20A61-E44B-4E95-8218-26310DC2FC4B}" type="pres">
      <dgm:prSet presAssocID="{16D09A2C-49C8-43DE-9999-FDA8F0091423}" presName="parTrans" presStyleLbl="sibTrans2D1" presStyleIdx="5" presStyleCnt="6"/>
      <dgm:spPr/>
      <dgm:t>
        <a:bodyPr/>
        <a:lstStyle/>
        <a:p>
          <a:endParaRPr lang="ru-RU"/>
        </a:p>
      </dgm:t>
    </dgm:pt>
    <dgm:pt modelId="{B9FB83D9-D663-4292-B514-6E931A20A916}" type="pres">
      <dgm:prSet presAssocID="{16D09A2C-49C8-43DE-9999-FDA8F0091423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36509980-9731-41E2-B9D1-A1FD666D7B62}" type="pres">
      <dgm:prSet presAssocID="{567FB9B9-52EB-4D3E-B01D-CDDA5EA33806}" presName="node" presStyleLbl="node1" presStyleIdx="5" presStyleCnt="6" custScaleX="109142" custRadScaleRad="98787" custRadScaleInc="-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CE99BD-0392-4310-8B6A-CB7386404165}" type="presOf" srcId="{5BDD061E-6735-4FFE-B073-57B7F2BF2EE7}" destId="{398010C0-BE7C-4C06-B722-0EDC6B8FC97B}" srcOrd="0" destOrd="0" presId="urn:microsoft.com/office/officeart/2005/8/layout/radial5"/>
    <dgm:cxn modelId="{677FFD44-17EE-4A21-ADF1-0641552399FE}" type="presOf" srcId="{BEEFDC9F-0172-47E5-BD39-6AB8CA759F15}" destId="{3BA2FCF9-234A-4466-8417-6A4C32A5498F}" srcOrd="0" destOrd="0" presId="urn:microsoft.com/office/officeart/2005/8/layout/radial5"/>
    <dgm:cxn modelId="{53EE674E-EBFD-4C93-9B26-9220BB12E4D0}" type="presOf" srcId="{399EE34B-4CB7-4E4D-9865-D5C57DAC2640}" destId="{1B87CB64-70C8-4476-9CE1-F793DC785B35}" srcOrd="1" destOrd="0" presId="urn:microsoft.com/office/officeart/2005/8/layout/radial5"/>
    <dgm:cxn modelId="{1F7A21C6-DF92-4EF4-AFBF-12F86CFF0BE7}" type="presOf" srcId="{5E832AF5-CAC6-4875-9943-104AB2D615DD}" destId="{7F05FE2D-8040-4A14-AD8E-D8BE7C1D96B7}" srcOrd="1" destOrd="0" presId="urn:microsoft.com/office/officeart/2005/8/layout/radial5"/>
    <dgm:cxn modelId="{2EFD1AA2-06B9-4401-AF86-342EBFDDED62}" srcId="{5BDD061E-6735-4FFE-B073-57B7F2BF2EE7}" destId="{376CDE13-D048-4248-8209-64B64DF9AAEA}" srcOrd="0" destOrd="0" parTransId="{FF390D5B-3BB7-4D00-B103-1C4B45814E4B}" sibTransId="{DD53F062-90DA-46EE-95B0-C54740B7BB46}"/>
    <dgm:cxn modelId="{3232E31E-44A2-4684-BF2C-6A6197866E32}" type="presOf" srcId="{3EA72B9A-8BAE-4370-8C23-7323D84F2151}" destId="{ADE04DAC-9AB9-438A-9ECB-1E33FDAB3FB9}" srcOrd="0" destOrd="0" presId="urn:microsoft.com/office/officeart/2005/8/layout/radial5"/>
    <dgm:cxn modelId="{E6DAA4BD-2BCD-4956-9474-5541B9D1F845}" type="presOf" srcId="{40506B8E-419B-4956-BC06-C795EF7D5B06}" destId="{C6E11E94-4023-40D4-9A20-6E86FC22E9D1}" srcOrd="0" destOrd="0" presId="urn:microsoft.com/office/officeart/2005/8/layout/radial5"/>
    <dgm:cxn modelId="{4720F2F3-8991-4112-9EAA-2E49DB13C808}" type="presOf" srcId="{FF390D5B-3BB7-4D00-B103-1C4B45814E4B}" destId="{CB199A0C-BC65-4093-ADB6-206B936B5DD6}" srcOrd="1" destOrd="0" presId="urn:microsoft.com/office/officeart/2005/8/layout/radial5"/>
    <dgm:cxn modelId="{0CD1A3EB-4229-4A60-8B99-71F63E838E01}" type="presOf" srcId="{92821E5F-C626-4F91-BA62-AA812520870A}" destId="{B9029EE9-6BA3-4DC4-AE11-470D58D0064D}" srcOrd="0" destOrd="0" presId="urn:microsoft.com/office/officeart/2005/8/layout/radial5"/>
    <dgm:cxn modelId="{8D8C65C1-BB29-4567-A072-46C8326A1ABB}" srcId="{5BDD061E-6735-4FFE-B073-57B7F2BF2EE7}" destId="{567FB9B9-52EB-4D3E-B01D-CDDA5EA33806}" srcOrd="5" destOrd="0" parTransId="{16D09A2C-49C8-43DE-9999-FDA8F0091423}" sibTransId="{4382C66F-1512-4B94-9070-6B4B0D57FF22}"/>
    <dgm:cxn modelId="{7850083D-DF72-48E3-80F6-53DB5F8AE04A}" type="presOf" srcId="{5E832AF5-CAC6-4875-9943-104AB2D615DD}" destId="{09442DB3-5D61-4F43-B020-BBBE22F73244}" srcOrd="0" destOrd="0" presId="urn:microsoft.com/office/officeart/2005/8/layout/radial5"/>
    <dgm:cxn modelId="{4354B7B6-A4A7-4497-AEC0-2307DA91D42F}" type="presOf" srcId="{16D09A2C-49C8-43DE-9999-FDA8F0091423}" destId="{7F320A61-E44B-4E95-8218-26310DC2FC4B}" srcOrd="0" destOrd="0" presId="urn:microsoft.com/office/officeart/2005/8/layout/radial5"/>
    <dgm:cxn modelId="{3AB7349D-1A56-4A94-831C-B30E91F9FE84}" type="presOf" srcId="{16D09A2C-49C8-43DE-9999-FDA8F0091423}" destId="{B9FB83D9-D663-4292-B514-6E931A20A916}" srcOrd="1" destOrd="0" presId="urn:microsoft.com/office/officeart/2005/8/layout/radial5"/>
    <dgm:cxn modelId="{75AAD936-E7C7-48D2-919A-BEC9C8C91D9B}" srcId="{5BDD061E-6735-4FFE-B073-57B7F2BF2EE7}" destId="{D59B41F8-3C8D-4A2B-8E64-769B436DDD8C}" srcOrd="3" destOrd="0" parTransId="{3EA72B9A-8BAE-4370-8C23-7323D84F2151}" sibTransId="{03DAE5EF-3F59-4131-BEFE-D97B2FD4CB3E}"/>
    <dgm:cxn modelId="{50DD373D-EE8F-4DB1-89B3-C2C2EFFE1064}" srcId="{5BDD061E-6735-4FFE-B073-57B7F2BF2EE7}" destId="{92821E5F-C626-4F91-BA62-AA812520870A}" srcOrd="1" destOrd="0" parTransId="{399EE34B-4CB7-4E4D-9865-D5C57DAC2640}" sibTransId="{9062FE9B-B4C1-40BE-BB2E-DDFFBF2DAFF4}"/>
    <dgm:cxn modelId="{9C2F16A6-DAE4-4D6A-8BD9-4B32DD5DEB93}" srcId="{5BDD061E-6735-4FFE-B073-57B7F2BF2EE7}" destId="{9C5702E3-4F69-4AAF-8CD5-071881E145F1}" srcOrd="4" destOrd="0" parTransId="{40506B8E-419B-4956-BC06-C795EF7D5B06}" sibTransId="{8E80B085-C9B1-4EE0-BE86-B0F99A9EB4A8}"/>
    <dgm:cxn modelId="{66EA06D2-1005-4EC9-9D36-BE5BAD84A260}" type="presOf" srcId="{376CDE13-D048-4248-8209-64B64DF9AAEA}" destId="{511BBD7C-DD33-4F09-8730-EFB0D0D27F51}" srcOrd="0" destOrd="0" presId="urn:microsoft.com/office/officeart/2005/8/layout/radial5"/>
    <dgm:cxn modelId="{8413807A-3817-4C99-A4BE-EB8CD0D3D080}" type="presOf" srcId="{D59B41F8-3C8D-4A2B-8E64-769B436DDD8C}" destId="{65E91C47-F2C6-426D-840D-9BEEDC96814D}" srcOrd="0" destOrd="0" presId="urn:microsoft.com/office/officeart/2005/8/layout/radial5"/>
    <dgm:cxn modelId="{35AD85BD-87B2-43DC-8300-066925F2D1A6}" type="presOf" srcId="{40506B8E-419B-4956-BC06-C795EF7D5B06}" destId="{7D7E5535-1053-4636-BE04-DB1EF52D02DC}" srcOrd="1" destOrd="0" presId="urn:microsoft.com/office/officeart/2005/8/layout/radial5"/>
    <dgm:cxn modelId="{EB4CBCFC-5909-4C5E-B764-74536C57D322}" type="presOf" srcId="{399EE34B-4CB7-4E4D-9865-D5C57DAC2640}" destId="{F16CEF5D-D1DA-4404-A04A-7F2826C6F997}" srcOrd="0" destOrd="0" presId="urn:microsoft.com/office/officeart/2005/8/layout/radial5"/>
    <dgm:cxn modelId="{E16B9810-0E81-488A-9B61-7DAFB0709330}" type="presOf" srcId="{3EA72B9A-8BAE-4370-8C23-7323D84F2151}" destId="{3DDB5956-28FE-4D25-87AF-C5B8BDF9D91D}" srcOrd="1" destOrd="0" presId="urn:microsoft.com/office/officeart/2005/8/layout/radial5"/>
    <dgm:cxn modelId="{EBC02882-B2E6-4E4F-A42D-00F00826481D}" type="presOf" srcId="{72771D1A-EB55-4E00-A5EB-E3E640383D7D}" destId="{3F637841-D4E0-4FF0-A02A-C56CFB4D6EE0}" srcOrd="0" destOrd="0" presId="urn:microsoft.com/office/officeart/2005/8/layout/radial5"/>
    <dgm:cxn modelId="{57FE94B4-B976-46A0-95E6-B4F9BD45C665}" srcId="{5BDD061E-6735-4FFE-B073-57B7F2BF2EE7}" destId="{72771D1A-EB55-4E00-A5EB-E3E640383D7D}" srcOrd="2" destOrd="0" parTransId="{5E832AF5-CAC6-4875-9943-104AB2D615DD}" sibTransId="{3144464A-1656-4379-B01D-9C9A9D40FF0F}"/>
    <dgm:cxn modelId="{91AA06C2-A4DB-4ABD-81C6-7B54CE197869}" srcId="{BEEFDC9F-0172-47E5-BD39-6AB8CA759F15}" destId="{5BDD061E-6735-4FFE-B073-57B7F2BF2EE7}" srcOrd="0" destOrd="0" parTransId="{1E3A8FC7-6C73-4B33-9EDE-D346AC8F0687}" sibTransId="{6854D2F5-0DC9-45DF-9353-E43E01E991C9}"/>
    <dgm:cxn modelId="{F5D871E4-13BA-4C77-9BD4-86D3249585DE}" type="presOf" srcId="{567FB9B9-52EB-4D3E-B01D-CDDA5EA33806}" destId="{36509980-9731-41E2-B9D1-A1FD666D7B62}" srcOrd="0" destOrd="0" presId="urn:microsoft.com/office/officeart/2005/8/layout/radial5"/>
    <dgm:cxn modelId="{40C2A8A3-6321-4B71-89E5-AA35503EE915}" type="presOf" srcId="{FF390D5B-3BB7-4D00-B103-1C4B45814E4B}" destId="{E1D40FB8-77DA-464C-80CF-6DA50320F5ED}" srcOrd="0" destOrd="0" presId="urn:microsoft.com/office/officeart/2005/8/layout/radial5"/>
    <dgm:cxn modelId="{C4144F12-49F5-4A4D-99A9-747C75315327}" type="presOf" srcId="{9C5702E3-4F69-4AAF-8CD5-071881E145F1}" destId="{C4234846-0658-49B3-A89B-2F4CDC974832}" srcOrd="0" destOrd="0" presId="urn:microsoft.com/office/officeart/2005/8/layout/radial5"/>
    <dgm:cxn modelId="{290D0E7C-CCC8-45B3-B77D-9A6137577DB1}" type="presParOf" srcId="{3BA2FCF9-234A-4466-8417-6A4C32A5498F}" destId="{398010C0-BE7C-4C06-B722-0EDC6B8FC97B}" srcOrd="0" destOrd="0" presId="urn:microsoft.com/office/officeart/2005/8/layout/radial5"/>
    <dgm:cxn modelId="{8E7461B1-34EE-45D0-B836-690559A76756}" type="presParOf" srcId="{3BA2FCF9-234A-4466-8417-6A4C32A5498F}" destId="{E1D40FB8-77DA-464C-80CF-6DA50320F5ED}" srcOrd="1" destOrd="0" presId="urn:microsoft.com/office/officeart/2005/8/layout/radial5"/>
    <dgm:cxn modelId="{5EF9032F-FD1E-45FF-8250-BA7CF1BF68AE}" type="presParOf" srcId="{E1D40FB8-77DA-464C-80CF-6DA50320F5ED}" destId="{CB199A0C-BC65-4093-ADB6-206B936B5DD6}" srcOrd="0" destOrd="0" presId="urn:microsoft.com/office/officeart/2005/8/layout/radial5"/>
    <dgm:cxn modelId="{0E1C9565-98A7-4FCE-ABC4-8E79A0B146F9}" type="presParOf" srcId="{3BA2FCF9-234A-4466-8417-6A4C32A5498F}" destId="{511BBD7C-DD33-4F09-8730-EFB0D0D27F51}" srcOrd="2" destOrd="0" presId="urn:microsoft.com/office/officeart/2005/8/layout/radial5"/>
    <dgm:cxn modelId="{180F289A-9389-4FCA-890B-20D2FD979195}" type="presParOf" srcId="{3BA2FCF9-234A-4466-8417-6A4C32A5498F}" destId="{F16CEF5D-D1DA-4404-A04A-7F2826C6F997}" srcOrd="3" destOrd="0" presId="urn:microsoft.com/office/officeart/2005/8/layout/radial5"/>
    <dgm:cxn modelId="{93EA40AE-233C-49FD-9C9C-B1EA20D8F1A2}" type="presParOf" srcId="{F16CEF5D-D1DA-4404-A04A-7F2826C6F997}" destId="{1B87CB64-70C8-4476-9CE1-F793DC785B35}" srcOrd="0" destOrd="0" presId="urn:microsoft.com/office/officeart/2005/8/layout/radial5"/>
    <dgm:cxn modelId="{5DC80690-8F37-4083-BFF7-9254F6994446}" type="presParOf" srcId="{3BA2FCF9-234A-4466-8417-6A4C32A5498F}" destId="{B9029EE9-6BA3-4DC4-AE11-470D58D0064D}" srcOrd="4" destOrd="0" presId="urn:microsoft.com/office/officeart/2005/8/layout/radial5"/>
    <dgm:cxn modelId="{62DB5D19-9266-4EA1-8057-57A99B6B66C9}" type="presParOf" srcId="{3BA2FCF9-234A-4466-8417-6A4C32A5498F}" destId="{09442DB3-5D61-4F43-B020-BBBE22F73244}" srcOrd="5" destOrd="0" presId="urn:microsoft.com/office/officeart/2005/8/layout/radial5"/>
    <dgm:cxn modelId="{60CBF274-CF5B-46E4-8CBE-E953CCBA35D8}" type="presParOf" srcId="{09442DB3-5D61-4F43-B020-BBBE22F73244}" destId="{7F05FE2D-8040-4A14-AD8E-D8BE7C1D96B7}" srcOrd="0" destOrd="0" presId="urn:microsoft.com/office/officeart/2005/8/layout/radial5"/>
    <dgm:cxn modelId="{BC23C8E6-E72C-4373-8DD6-9F90F50F68EC}" type="presParOf" srcId="{3BA2FCF9-234A-4466-8417-6A4C32A5498F}" destId="{3F637841-D4E0-4FF0-A02A-C56CFB4D6EE0}" srcOrd="6" destOrd="0" presId="urn:microsoft.com/office/officeart/2005/8/layout/radial5"/>
    <dgm:cxn modelId="{388E7F75-689B-4092-A249-1AFBFABB3EA3}" type="presParOf" srcId="{3BA2FCF9-234A-4466-8417-6A4C32A5498F}" destId="{ADE04DAC-9AB9-438A-9ECB-1E33FDAB3FB9}" srcOrd="7" destOrd="0" presId="urn:microsoft.com/office/officeart/2005/8/layout/radial5"/>
    <dgm:cxn modelId="{9FE9EB62-1A96-434E-84EE-FC35BE5E5ED1}" type="presParOf" srcId="{ADE04DAC-9AB9-438A-9ECB-1E33FDAB3FB9}" destId="{3DDB5956-28FE-4D25-87AF-C5B8BDF9D91D}" srcOrd="0" destOrd="0" presId="urn:microsoft.com/office/officeart/2005/8/layout/radial5"/>
    <dgm:cxn modelId="{1FCC1150-7791-44B4-A4F4-CA3836779200}" type="presParOf" srcId="{3BA2FCF9-234A-4466-8417-6A4C32A5498F}" destId="{65E91C47-F2C6-426D-840D-9BEEDC96814D}" srcOrd="8" destOrd="0" presId="urn:microsoft.com/office/officeart/2005/8/layout/radial5"/>
    <dgm:cxn modelId="{556B1516-8685-4C57-BDF2-B4149D0C7019}" type="presParOf" srcId="{3BA2FCF9-234A-4466-8417-6A4C32A5498F}" destId="{C6E11E94-4023-40D4-9A20-6E86FC22E9D1}" srcOrd="9" destOrd="0" presId="urn:microsoft.com/office/officeart/2005/8/layout/radial5"/>
    <dgm:cxn modelId="{F7DA5DA1-F0BB-4A62-BC87-DF66C0D2E0E0}" type="presParOf" srcId="{C6E11E94-4023-40D4-9A20-6E86FC22E9D1}" destId="{7D7E5535-1053-4636-BE04-DB1EF52D02DC}" srcOrd="0" destOrd="0" presId="urn:microsoft.com/office/officeart/2005/8/layout/radial5"/>
    <dgm:cxn modelId="{A5E53477-A96B-4A97-8E34-252F83B395EA}" type="presParOf" srcId="{3BA2FCF9-234A-4466-8417-6A4C32A5498F}" destId="{C4234846-0658-49B3-A89B-2F4CDC974832}" srcOrd="10" destOrd="0" presId="urn:microsoft.com/office/officeart/2005/8/layout/radial5"/>
    <dgm:cxn modelId="{4854AE12-CBBA-4B86-8F60-6E6C76CB6FE4}" type="presParOf" srcId="{3BA2FCF9-234A-4466-8417-6A4C32A5498F}" destId="{7F320A61-E44B-4E95-8218-26310DC2FC4B}" srcOrd="11" destOrd="0" presId="urn:microsoft.com/office/officeart/2005/8/layout/radial5"/>
    <dgm:cxn modelId="{B35EFC5E-2EF1-41B9-AB07-2D490B96289F}" type="presParOf" srcId="{7F320A61-E44B-4E95-8218-26310DC2FC4B}" destId="{B9FB83D9-D663-4292-B514-6E931A20A916}" srcOrd="0" destOrd="0" presId="urn:microsoft.com/office/officeart/2005/8/layout/radial5"/>
    <dgm:cxn modelId="{36DF8C08-2830-4DDB-914C-EDAB8680A134}" type="presParOf" srcId="{3BA2FCF9-234A-4466-8417-6A4C32A5498F}" destId="{36509980-9731-41E2-B9D1-A1FD666D7B6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8010C0-BE7C-4C06-B722-0EDC6B8FC97B}">
      <dsp:nvSpPr>
        <dsp:cNvPr id="0" name=""/>
        <dsp:cNvSpPr/>
      </dsp:nvSpPr>
      <dsp:spPr>
        <a:xfrm>
          <a:off x="2321082" y="2356029"/>
          <a:ext cx="2247045" cy="21459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Bookman Old Style" pitchFamily="18" charset="0"/>
            </a:rPr>
            <a:t>Игра – это …</a:t>
          </a:r>
          <a:endParaRPr lang="ru-RU" sz="2400" b="1" kern="1200" dirty="0">
            <a:latin typeface="Bookman Old Style" pitchFamily="18" charset="0"/>
          </a:endParaRPr>
        </a:p>
      </dsp:txBody>
      <dsp:txXfrm>
        <a:off x="2321082" y="2356029"/>
        <a:ext cx="2247045" cy="2145941"/>
      </dsp:txXfrm>
    </dsp:sp>
    <dsp:sp modelId="{E1D40FB8-77DA-464C-80CF-6DA50320F5ED}">
      <dsp:nvSpPr>
        <dsp:cNvPr id="0" name=""/>
        <dsp:cNvSpPr/>
      </dsp:nvSpPr>
      <dsp:spPr>
        <a:xfrm rot="16200000">
          <a:off x="3298926" y="1783149"/>
          <a:ext cx="291357" cy="6125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6200000">
        <a:off x="3298926" y="1783149"/>
        <a:ext cx="291357" cy="612519"/>
      </dsp:txXfrm>
    </dsp:sp>
    <dsp:sp modelId="{511BBD7C-DD33-4F09-8730-EFB0D0D27F51}">
      <dsp:nvSpPr>
        <dsp:cNvPr id="0" name=""/>
        <dsp:cNvSpPr/>
      </dsp:nvSpPr>
      <dsp:spPr>
        <a:xfrm>
          <a:off x="2543841" y="4770"/>
          <a:ext cx="1801527" cy="180152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man Old Style" pitchFamily="18" charset="0"/>
            </a:rPr>
            <a:t>интерес</a:t>
          </a:r>
          <a:endParaRPr lang="ru-RU" sz="2000" b="1" kern="1200" dirty="0">
            <a:latin typeface="Bookman Old Style" pitchFamily="18" charset="0"/>
          </a:endParaRPr>
        </a:p>
      </dsp:txBody>
      <dsp:txXfrm>
        <a:off x="2543841" y="4770"/>
        <a:ext cx="1801527" cy="1801527"/>
      </dsp:txXfrm>
    </dsp:sp>
    <dsp:sp modelId="{F16CEF5D-D1DA-4404-A04A-7F2826C6F997}">
      <dsp:nvSpPr>
        <dsp:cNvPr id="0" name=""/>
        <dsp:cNvSpPr/>
      </dsp:nvSpPr>
      <dsp:spPr>
        <a:xfrm rot="19807992">
          <a:off x="4472888" y="2468248"/>
          <a:ext cx="222881" cy="6125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9807992">
        <a:off x="4472888" y="2468248"/>
        <a:ext cx="222881" cy="612519"/>
      </dsp:txXfrm>
    </dsp:sp>
    <dsp:sp modelId="{B9029EE9-6BA3-4DC4-AE11-470D58D0064D}">
      <dsp:nvSpPr>
        <dsp:cNvPr id="0" name=""/>
        <dsp:cNvSpPr/>
      </dsp:nvSpPr>
      <dsp:spPr>
        <a:xfrm>
          <a:off x="4613987" y="1280497"/>
          <a:ext cx="2006829" cy="1801527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Bookman Old Style" pitchFamily="18" charset="0"/>
            </a:rPr>
            <a:t>творчество</a:t>
          </a:r>
          <a:endParaRPr lang="ru-RU" sz="1600" b="1" kern="1200" dirty="0">
            <a:latin typeface="Bookman Old Style" pitchFamily="18" charset="0"/>
          </a:endParaRPr>
        </a:p>
      </dsp:txBody>
      <dsp:txXfrm>
        <a:off x="4613987" y="1280497"/>
        <a:ext cx="2006829" cy="1801527"/>
      </dsp:txXfrm>
    </dsp:sp>
    <dsp:sp modelId="{09442DB3-5D61-4F43-B020-BBBE22F73244}">
      <dsp:nvSpPr>
        <dsp:cNvPr id="0" name=""/>
        <dsp:cNvSpPr/>
      </dsp:nvSpPr>
      <dsp:spPr>
        <a:xfrm rot="1800000">
          <a:off x="4470040" y="3777898"/>
          <a:ext cx="218665" cy="6125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800000">
        <a:off x="4470040" y="3777898"/>
        <a:ext cx="218665" cy="612519"/>
      </dsp:txXfrm>
    </dsp:sp>
    <dsp:sp modelId="{3F637841-D4E0-4FF0-A02A-C56CFB4D6EE0}">
      <dsp:nvSpPr>
        <dsp:cNvPr id="0" name=""/>
        <dsp:cNvSpPr/>
      </dsp:nvSpPr>
      <dsp:spPr>
        <a:xfrm>
          <a:off x="4587824" y="3789969"/>
          <a:ext cx="2084331" cy="1801527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man Old Style" pitchFamily="18" charset="0"/>
            </a:rPr>
            <a:t>общение</a:t>
          </a:r>
          <a:endParaRPr lang="ru-RU" sz="2000" b="1" kern="1200" dirty="0">
            <a:latin typeface="Bookman Old Style" pitchFamily="18" charset="0"/>
          </a:endParaRPr>
        </a:p>
      </dsp:txBody>
      <dsp:txXfrm>
        <a:off x="4587824" y="3789969"/>
        <a:ext cx="2084331" cy="1801527"/>
      </dsp:txXfrm>
    </dsp:sp>
    <dsp:sp modelId="{ADE04DAC-9AB9-438A-9ECB-1E33FDAB3FB9}">
      <dsp:nvSpPr>
        <dsp:cNvPr id="0" name=""/>
        <dsp:cNvSpPr/>
      </dsp:nvSpPr>
      <dsp:spPr>
        <a:xfrm rot="5400000">
          <a:off x="3298926" y="4462330"/>
          <a:ext cx="291357" cy="6125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5400000">
        <a:off x="3298926" y="4462330"/>
        <a:ext cx="291357" cy="612519"/>
      </dsp:txXfrm>
    </dsp:sp>
    <dsp:sp modelId="{65E91C47-F2C6-426D-840D-9BEEDC96814D}">
      <dsp:nvSpPr>
        <dsp:cNvPr id="0" name=""/>
        <dsp:cNvSpPr/>
      </dsp:nvSpPr>
      <dsp:spPr>
        <a:xfrm>
          <a:off x="2439100" y="5051701"/>
          <a:ext cx="2011009" cy="1801527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man Old Style" pitchFamily="18" charset="0"/>
            </a:rPr>
            <a:t>взаимодействие</a:t>
          </a:r>
          <a:endParaRPr lang="ru-RU" sz="1800" b="1" kern="1200" dirty="0">
            <a:latin typeface="Bookman Old Style" pitchFamily="18" charset="0"/>
          </a:endParaRPr>
        </a:p>
      </dsp:txBody>
      <dsp:txXfrm>
        <a:off x="2439100" y="5051701"/>
        <a:ext cx="2011009" cy="1801527"/>
      </dsp:txXfrm>
    </dsp:sp>
    <dsp:sp modelId="{C6E11E94-4023-40D4-9A20-6E86FC22E9D1}">
      <dsp:nvSpPr>
        <dsp:cNvPr id="0" name=""/>
        <dsp:cNvSpPr/>
      </dsp:nvSpPr>
      <dsp:spPr>
        <a:xfrm rot="9000000">
          <a:off x="2132065" y="3802126"/>
          <a:ext cx="271616" cy="6125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9000000">
        <a:off x="2132065" y="3802126"/>
        <a:ext cx="271616" cy="612519"/>
      </dsp:txXfrm>
    </dsp:sp>
    <dsp:sp modelId="{C4234846-0658-49B3-A89B-2F4CDC974832}">
      <dsp:nvSpPr>
        <dsp:cNvPr id="0" name=""/>
        <dsp:cNvSpPr/>
      </dsp:nvSpPr>
      <dsp:spPr>
        <a:xfrm>
          <a:off x="358455" y="3789969"/>
          <a:ext cx="1801527" cy="1801527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Bookman Old Style" pitchFamily="18" charset="0"/>
            </a:rPr>
            <a:t>познание</a:t>
          </a:r>
          <a:endParaRPr lang="ru-RU" sz="1800" b="1" kern="1200" dirty="0">
            <a:latin typeface="Bookman Old Style" pitchFamily="18" charset="0"/>
          </a:endParaRPr>
        </a:p>
      </dsp:txBody>
      <dsp:txXfrm>
        <a:off x="358455" y="3789969"/>
        <a:ext cx="1801527" cy="1801527"/>
      </dsp:txXfrm>
    </dsp:sp>
    <dsp:sp modelId="{7F320A61-E44B-4E95-8218-26310DC2FC4B}">
      <dsp:nvSpPr>
        <dsp:cNvPr id="0" name=""/>
        <dsp:cNvSpPr/>
      </dsp:nvSpPr>
      <dsp:spPr>
        <a:xfrm rot="12598290">
          <a:off x="2193597" y="2465814"/>
          <a:ext cx="223740" cy="6125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2598290">
        <a:off x="2193597" y="2465814"/>
        <a:ext cx="223740" cy="612519"/>
      </dsp:txXfrm>
    </dsp:sp>
    <dsp:sp modelId="{36509980-9731-41E2-B9D1-A1FD666D7B62}">
      <dsp:nvSpPr>
        <dsp:cNvPr id="0" name=""/>
        <dsp:cNvSpPr/>
      </dsp:nvSpPr>
      <dsp:spPr>
        <a:xfrm>
          <a:off x="301997" y="1282882"/>
          <a:ext cx="1966223" cy="1801527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Bookman Old Style" pitchFamily="18" charset="0"/>
            </a:rPr>
            <a:t>развитие</a:t>
          </a:r>
          <a:endParaRPr lang="ru-RU" sz="2000" b="1" kern="1200" dirty="0">
            <a:latin typeface="Bookman Old Style" pitchFamily="18" charset="0"/>
          </a:endParaRPr>
        </a:p>
      </dsp:txBody>
      <dsp:txXfrm>
        <a:off x="301997" y="1282882"/>
        <a:ext cx="1966223" cy="1801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DB406-B51A-4673-8328-989CD58B0E50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36422-F624-4B60-9236-8A006BE8CD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284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452987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029642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435014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7438984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040503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199373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81175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35460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571411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764148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567656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5698140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65724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701260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92829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689167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169147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17111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979541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609728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609333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4909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655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28.02.2019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86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ДОБРЫЙ ВЕЧЕР,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МЫ РАДЫ 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ВИДЕТЬ ВАС!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71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Макаронные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изделия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68dfc4b1ff0d593ea5e2e00118b180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85926"/>
            <a:ext cx="4599364" cy="3043246"/>
          </a:xfrm>
        </p:spPr>
      </p:pic>
      <p:pic>
        <p:nvPicPr>
          <p:cNvPr id="5" name="Рисунок 4" descr="DSCN05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4571999" cy="3429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17596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Различные мелкие крупы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a195364c24d036868d9478753b2281c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357298"/>
            <a:ext cx="4071966" cy="2712881"/>
          </a:xfrm>
        </p:spPr>
      </p:pic>
      <p:pic>
        <p:nvPicPr>
          <p:cNvPr id="5" name="Рисунок 4" descr="images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00513"/>
            <a:ext cx="3993491" cy="2657487"/>
          </a:xfrm>
          <a:prstGeom prst="rect">
            <a:avLst/>
          </a:prstGeom>
        </p:spPr>
      </p:pic>
      <p:pic>
        <p:nvPicPr>
          <p:cNvPr id="6" name="Рисунок 5" descr="Без названия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617" y="928670"/>
            <a:ext cx="4079383" cy="2714644"/>
          </a:xfrm>
          <a:prstGeom prst="rect">
            <a:avLst/>
          </a:prstGeom>
        </p:spPr>
      </p:pic>
      <p:pic>
        <p:nvPicPr>
          <p:cNvPr id="7" name="Рисунок 6" descr="krup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2997" y="3714748"/>
            <a:ext cx="4191003" cy="314325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4615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Одноразовые стаканчики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1dee962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9370" y="1000108"/>
            <a:ext cx="3424630" cy="3104998"/>
          </a:xfrm>
        </p:spPr>
      </p:pic>
      <p:pic>
        <p:nvPicPr>
          <p:cNvPr id="5" name="Рисунок 4" descr="77480_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546"/>
            <a:ext cx="4000508" cy="3000381"/>
          </a:xfrm>
          <a:prstGeom prst="rect">
            <a:avLst/>
          </a:prstGeom>
        </p:spPr>
      </p:pic>
      <p:pic>
        <p:nvPicPr>
          <p:cNvPr id="6" name="Рисунок 5" descr="detsad-1534840-15252840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4000480"/>
            <a:ext cx="5089251" cy="285752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558.JPG"/>
          <p:cNvPicPr>
            <a:picLocks noChangeAspect="1"/>
          </p:cNvPicPr>
          <p:nvPr/>
        </p:nvPicPr>
        <p:blipFill>
          <a:blip r:embed="rId2" cstate="print"/>
          <a:srcRect l="2343" t="11458" r="7813" b="3125"/>
          <a:stretch>
            <a:fillRect/>
          </a:stretch>
        </p:blipFill>
        <p:spPr>
          <a:xfrm>
            <a:off x="0" y="0"/>
            <a:ext cx="5610497" cy="4000528"/>
          </a:xfrm>
          <a:prstGeom prst="rect">
            <a:avLst/>
          </a:prstGeom>
        </p:spPr>
      </p:pic>
      <p:pic>
        <p:nvPicPr>
          <p:cNvPr id="3" name="Рисунок 2" descr="IMG_7583.JPG"/>
          <p:cNvPicPr>
            <a:picLocks noChangeAspect="1"/>
          </p:cNvPicPr>
          <p:nvPr/>
        </p:nvPicPr>
        <p:blipFill>
          <a:blip r:embed="rId3"/>
          <a:srcRect l="3906" t="15625" r="15625" b="15624"/>
          <a:stretch>
            <a:fillRect/>
          </a:stretch>
        </p:blipFill>
        <p:spPr>
          <a:xfrm>
            <a:off x="4015618" y="3571852"/>
            <a:ext cx="5128382" cy="328614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627.JPG"/>
          <p:cNvPicPr>
            <a:picLocks noChangeAspect="1"/>
          </p:cNvPicPr>
          <p:nvPr/>
        </p:nvPicPr>
        <p:blipFill>
          <a:blip r:embed="rId2" cstate="print"/>
          <a:srcRect l="13281" t="9374" r="26562" b="6250"/>
          <a:stretch>
            <a:fillRect/>
          </a:stretch>
        </p:blipFill>
        <p:spPr>
          <a:xfrm rot="5400000">
            <a:off x="102305" y="-102304"/>
            <a:ext cx="3938763" cy="4143374"/>
          </a:xfrm>
          <a:prstGeom prst="rect">
            <a:avLst/>
          </a:prstGeom>
        </p:spPr>
      </p:pic>
      <p:pic>
        <p:nvPicPr>
          <p:cNvPr id="3" name="Рисунок 2" descr="LNVY5811.JPG"/>
          <p:cNvPicPr>
            <a:picLocks noChangeAspect="1"/>
          </p:cNvPicPr>
          <p:nvPr/>
        </p:nvPicPr>
        <p:blipFill>
          <a:blip r:embed="rId3"/>
          <a:srcRect l="7812" t="6944" r="20312"/>
          <a:stretch>
            <a:fillRect/>
          </a:stretch>
        </p:blipFill>
        <p:spPr>
          <a:xfrm>
            <a:off x="4141240" y="3214686"/>
            <a:ext cx="5002760" cy="364331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OS7247.JPG"/>
          <p:cNvPicPr>
            <a:picLocks noChangeAspect="1"/>
          </p:cNvPicPr>
          <p:nvPr/>
        </p:nvPicPr>
        <p:blipFill>
          <a:blip r:embed="rId2"/>
          <a:srcRect t="13432" r="5970" b="11941"/>
          <a:stretch>
            <a:fillRect/>
          </a:stretch>
        </p:blipFill>
        <p:spPr>
          <a:xfrm>
            <a:off x="0" y="285728"/>
            <a:ext cx="5143504" cy="3061626"/>
          </a:xfrm>
          <a:prstGeom prst="rect">
            <a:avLst/>
          </a:prstGeom>
        </p:spPr>
      </p:pic>
      <p:pic>
        <p:nvPicPr>
          <p:cNvPr id="3" name="Рисунок 2" descr="OFML5775.JPG"/>
          <p:cNvPicPr>
            <a:picLocks noChangeAspect="1"/>
          </p:cNvPicPr>
          <p:nvPr/>
        </p:nvPicPr>
        <p:blipFill>
          <a:blip r:embed="rId3"/>
          <a:srcRect r="8333" b="8333"/>
          <a:stretch>
            <a:fillRect/>
          </a:stretch>
        </p:blipFill>
        <p:spPr>
          <a:xfrm>
            <a:off x="5018473" y="1357298"/>
            <a:ext cx="4125527" cy="5500702"/>
          </a:xfrm>
          <a:prstGeom prst="rect">
            <a:avLst/>
          </a:prstGeom>
        </p:spPr>
      </p:pic>
      <p:pic>
        <p:nvPicPr>
          <p:cNvPr id="4" name="Рисунок 3" descr="IMG_7587.JPG"/>
          <p:cNvPicPr>
            <a:picLocks noChangeAspect="1"/>
          </p:cNvPicPr>
          <p:nvPr/>
        </p:nvPicPr>
        <p:blipFill>
          <a:blip r:embed="rId4" cstate="print"/>
          <a:srcRect l="11111" t="27083" r="6945" b="14583"/>
          <a:stretch>
            <a:fillRect/>
          </a:stretch>
        </p:blipFill>
        <p:spPr>
          <a:xfrm>
            <a:off x="500034" y="2857472"/>
            <a:ext cx="4214842" cy="400052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26"/>
            <a:ext cx="4586398" cy="2419362"/>
          </a:xfrm>
          <a:prstGeom prst="rect">
            <a:avLst/>
          </a:prstGeom>
        </p:spPr>
      </p:pic>
      <p:pic>
        <p:nvPicPr>
          <p:cNvPr id="7" name="Рисунок 6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85992"/>
            <a:ext cx="4286280" cy="2979682"/>
          </a:xfrm>
          <a:prstGeom prst="rect">
            <a:avLst/>
          </a:prstGeom>
        </p:spPr>
      </p:pic>
      <p:pic>
        <p:nvPicPr>
          <p:cNvPr id="8" name="Рисунок 7" descr="Без названия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4229087"/>
            <a:ext cx="4218143" cy="2628913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143116"/>
            <a:ext cx="3357586" cy="2514949"/>
          </a:xfrm>
          <a:prstGeom prst="rect">
            <a:avLst/>
          </a:prstGeom>
        </p:spPr>
      </p:pic>
      <p:pic>
        <p:nvPicPr>
          <p:cNvPr id="5" name="Рисунок 4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66"/>
            <a:ext cx="3150995" cy="2143140"/>
          </a:xfrm>
          <a:prstGeom prst="rect">
            <a:avLst/>
          </a:prstGeom>
        </p:spPr>
      </p:pic>
      <p:pic>
        <p:nvPicPr>
          <p:cNvPr id="6" name="Рисунок 5" descr="images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133842"/>
            <a:ext cx="4972409" cy="2724158"/>
          </a:xfrm>
          <a:prstGeom prst="rect">
            <a:avLst/>
          </a:prstGeom>
        </p:spPr>
      </p:pic>
      <p:pic>
        <p:nvPicPr>
          <p:cNvPr id="7" name="Рисунок 6" descr="images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2428868"/>
            <a:ext cx="2676717" cy="400052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64265"/>
          </a:xfrm>
          <a:prstGeom prst="rect">
            <a:avLst/>
          </a:prstGeom>
        </p:spPr>
      </p:pic>
      <p:pic>
        <p:nvPicPr>
          <p:cNvPr id="3" name="Рисунок 2" descr="images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500174"/>
            <a:ext cx="3561260" cy="2498198"/>
          </a:xfrm>
          <a:prstGeom prst="rect">
            <a:avLst/>
          </a:prstGeom>
        </p:spPr>
      </p:pic>
      <p:pic>
        <p:nvPicPr>
          <p:cNvPr id="4" name="Рисунок 3" descr="images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1500174"/>
            <a:ext cx="3448066" cy="2582721"/>
          </a:xfrm>
          <a:prstGeom prst="rect">
            <a:avLst/>
          </a:prstGeom>
        </p:spPr>
      </p:pic>
      <p:pic>
        <p:nvPicPr>
          <p:cNvPr id="5" name="Рисунок 4" descr="Без названия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3" y="3929066"/>
            <a:ext cx="4500594" cy="2994941"/>
          </a:xfrm>
          <a:prstGeom prst="rect">
            <a:avLst/>
          </a:prstGeom>
        </p:spPr>
      </p:pic>
      <p:pic>
        <p:nvPicPr>
          <p:cNvPr id="6" name="Рисунок 5" descr="Без названия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4043355"/>
            <a:ext cx="4229658" cy="281464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714620"/>
            <a:ext cx="3948132" cy="2957288"/>
          </a:xfrm>
          <a:prstGeom prst="rect">
            <a:avLst/>
          </a:prstGeom>
        </p:spPr>
      </p:pic>
      <p:pic>
        <p:nvPicPr>
          <p:cNvPr id="4" name="Рисунок 3" descr="Без названия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40" y="3929066"/>
            <a:ext cx="4776160" cy="2928934"/>
          </a:xfrm>
          <a:prstGeom prst="rect">
            <a:avLst/>
          </a:prstGeom>
        </p:spPr>
      </p:pic>
      <p:pic>
        <p:nvPicPr>
          <p:cNvPr id="5" name="Рисунок 4" descr="images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0"/>
            <a:ext cx="4714876" cy="2938497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Играют дети – играем вместе</a:t>
            </a:r>
            <a:endParaRPr lang="ru-RU" sz="3600" b="1" i="1" dirty="0" smtClean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sz="2000" i="1" dirty="0" smtClean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3404"/>
            <a:ext cx="9588539" cy="719140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86"/>
            <a:ext cx="9112285" cy="683421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928802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На что опираться  в подборе игрушек?</a:t>
            </a:r>
            <a:r>
              <a:rPr lang="ru-RU" sz="3600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928590"/>
            <a:ext cx="4572000" cy="456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None/>
            </a:pP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2000240"/>
            <a:ext cx="7072362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БЕЗОПАСНОСТЬ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РАЗВИВАЮЩУЮ ФУНКЦИЮ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ИНТЕРЕС, ЖЕЛАНИЕ РЕБЁНКА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ВОЗРАСТ РЕБЁНКА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ФУНКЦИОНАЛЬНОСТЬ, ПРАКТИЧНОСТЬ</a:t>
            </a:r>
          </a:p>
          <a:p>
            <a:pPr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cs typeface="Times New Roman" pitchFamily="18" charset="0"/>
              </a:rPr>
              <a:t>СТОИМОСТЬ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FF0000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1224136"/>
          </a:xfrm>
        </p:spPr>
        <p:txBody>
          <a:bodyPr/>
          <a:lstStyle/>
          <a:p>
            <a:pPr lvl="0" algn="ctr">
              <a:lnSpc>
                <a:spcPct val="80000"/>
              </a:lnSpc>
              <a:buClr>
                <a:srgbClr val="99FF66"/>
              </a:buClr>
              <a:buNone/>
              <a:defRPr/>
            </a:pPr>
            <a:r>
              <a:rPr lang="ru-RU" sz="3600" b="1" i="1" kern="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Arial"/>
              </a:rPr>
              <a:t>Дайте  детству  состояться!</a:t>
            </a:r>
          </a:p>
          <a:p>
            <a:pPr lvl="0" algn="ctr">
              <a:lnSpc>
                <a:spcPct val="80000"/>
              </a:lnSpc>
              <a:buClr>
                <a:srgbClr val="99FF66"/>
              </a:buClr>
              <a:buNone/>
              <a:defRPr/>
            </a:pPr>
            <a:r>
              <a:rPr lang="ru-RU" sz="3600" b="1" i="1" kern="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Arial"/>
              </a:rPr>
              <a:t>Дайте   </a:t>
            </a:r>
            <a:r>
              <a:rPr lang="ru-RU" sz="3600" b="1" i="1" kern="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cs typeface="Arial"/>
              </a:rPr>
              <a:t>детству   наиграться!</a:t>
            </a:r>
          </a:p>
          <a:p>
            <a:endParaRPr lang="ru-RU" i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3010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39553" y="1988840"/>
            <a:ext cx="7128792" cy="1728192"/>
          </a:xfrm>
        </p:spPr>
        <p:txBody>
          <a:bodyPr/>
          <a:lstStyle/>
          <a:p>
            <a:pPr marL="0" indent="0" algn="ctr">
              <a:buNone/>
            </a:pPr>
            <a:r>
              <a:rPr lang="ru-RU" spc="50" dirty="0" smtClean="0">
                <a:latin typeface="Times New Roman"/>
                <a:ea typeface="Times New Roman"/>
              </a:rPr>
              <a:t>	</a:t>
            </a:r>
            <a:endParaRPr lang="ru-RU" sz="2800" b="1" i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708920"/>
            <a:ext cx="6599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Что такое игра?</a:t>
            </a:r>
            <a:endParaRPr lang="ru-RU" sz="54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0"/>
          <a:ext cx="694826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98010C0-BE7C-4C06-B722-0EDC6B8FC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graphicEl>
                                              <a:dgm id="{398010C0-BE7C-4C06-B722-0EDC6B8FC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398010C0-BE7C-4C06-B722-0EDC6B8FC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D40FB8-77DA-464C-80CF-6DA50320F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E1D40FB8-77DA-464C-80CF-6DA50320F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E1D40FB8-77DA-464C-80CF-6DA50320F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1BBD7C-DD33-4F09-8730-EFB0D0D27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511BBD7C-DD33-4F09-8730-EFB0D0D27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graphicEl>
                                              <a:dgm id="{511BBD7C-DD33-4F09-8730-EFB0D0D27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6CEF5D-D1DA-4404-A04A-7F2826C6F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F16CEF5D-D1DA-4404-A04A-7F2826C6F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graphicEl>
                                              <a:dgm id="{F16CEF5D-D1DA-4404-A04A-7F2826C6F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029EE9-6BA3-4DC4-AE11-470D58D0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B9029EE9-6BA3-4DC4-AE11-470D58D0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B9029EE9-6BA3-4DC4-AE11-470D58D006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442DB3-5D61-4F43-B020-BBBE22F73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09442DB3-5D61-4F43-B020-BBBE22F73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09442DB3-5D61-4F43-B020-BBBE22F73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637841-D4E0-4FF0-A02A-C56CFB4D6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3F637841-D4E0-4FF0-A02A-C56CFB4D6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3F637841-D4E0-4FF0-A02A-C56CFB4D6E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E04DAC-9AB9-438A-9ECB-1E33FDAB3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">
                                            <p:graphicEl>
                                              <a:dgm id="{ADE04DAC-9AB9-438A-9ECB-1E33FDAB3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ADE04DAC-9AB9-438A-9ECB-1E33FDAB3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E91C47-F2C6-426D-840D-9BEEDC968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">
                                            <p:graphicEl>
                                              <a:dgm id="{65E91C47-F2C6-426D-840D-9BEEDC968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65E91C47-F2C6-426D-840D-9BEEDC968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E11E94-4023-40D4-9A20-6E86FC22E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">
                                            <p:graphicEl>
                                              <a:dgm id="{C6E11E94-4023-40D4-9A20-6E86FC22E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">
                                            <p:graphicEl>
                                              <a:dgm id="{C6E11E94-4023-40D4-9A20-6E86FC22E9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234846-0658-49B3-A89B-2F4CDC974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">
                                            <p:graphicEl>
                                              <a:dgm id="{C4234846-0658-49B3-A89B-2F4CDC974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">
                                            <p:graphicEl>
                                              <a:dgm id="{C4234846-0658-49B3-A89B-2F4CDC974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320A61-E44B-4E95-8218-26310DC2F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">
                                            <p:graphicEl>
                                              <a:dgm id="{7F320A61-E44B-4E95-8218-26310DC2F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">
                                            <p:graphicEl>
                                              <a:dgm id="{7F320A61-E44B-4E95-8218-26310DC2F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509980-9731-41E2-B9D1-A1FD666D7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">
                                            <p:graphicEl>
                                              <a:dgm id="{36509980-9731-41E2-B9D1-A1FD666D7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5">
                                            <p:graphicEl>
                                              <a:dgm id="{36509980-9731-41E2-B9D1-A1FD666D7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39552" y="1857364"/>
            <a:ext cx="8158163" cy="45720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«Воспитательное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значение игры, ее влияние на развитие личности ребенка  трудно переоценить. Словно волшебная палочка, игра может изменить отношение детей ко всему. Игра поможет сплотить детский в коллектив, включить активную деятельность детей замкнутых и застенчивых, воспитать в игре сознательную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дисциплину»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    Д.В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Менджерицкая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pc="50" dirty="0" smtClean="0">
                <a:latin typeface="Times New Roman"/>
                <a:ea typeface="Times New Roman"/>
              </a:rPr>
              <a:t>	</a:t>
            </a:r>
            <a:endParaRPr lang="ru-RU" sz="2800" i="1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928662" y="1928802"/>
            <a:ext cx="7772400" cy="571504"/>
          </a:xfrm>
        </p:spPr>
        <p:txBody>
          <a:bodyPr/>
          <a:lstStyle/>
          <a:p>
            <a:endParaRPr lang="ru-RU" sz="3600" b="1" i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785926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Виды игр: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3" y="2571743"/>
            <a:ext cx="1857387" cy="1000133"/>
          </a:xfrm>
          <a:prstGeom prst="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Прямоугольник 5"/>
          <p:cNvSpPr/>
          <p:nvPr/>
        </p:nvSpPr>
        <p:spPr>
          <a:xfrm>
            <a:off x="571473" y="2728913"/>
            <a:ext cx="1857387" cy="842963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bg1"/>
                </a:solidFill>
              </a:rPr>
              <a:t>подвижные</a:t>
            </a:r>
            <a:endParaRPr lang="ru-RU" sz="2400" b="1" kern="1200" dirty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357554" y="2714620"/>
            <a:ext cx="2238383" cy="842963"/>
            <a:chOff x="2828913" y="185727"/>
            <a:chExt cx="2333625" cy="1400175"/>
          </a:xfrm>
          <a:scene3d>
            <a:camera prst="orthographicFront"/>
            <a:lightRig rig="flat" dir="t"/>
          </a:scene3d>
        </p:grpSpPr>
        <p:sp>
          <p:nvSpPr>
            <p:cNvPr id="9" name="Прямоугольник 8"/>
            <p:cNvSpPr/>
            <p:nvPr/>
          </p:nvSpPr>
          <p:spPr>
            <a:xfrm>
              <a:off x="2828913" y="185727"/>
              <a:ext cx="2333625" cy="1400175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2828913" y="185727"/>
              <a:ext cx="2333625" cy="14001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/>
                <a:t>сюжетные</a:t>
              </a:r>
              <a:endParaRPr lang="ru-RU" sz="2400" b="1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143636" y="2571744"/>
            <a:ext cx="2333625" cy="1000132"/>
            <a:chOff x="5133975" y="103187"/>
            <a:chExt cx="2333625" cy="1400175"/>
          </a:xfrm>
          <a:scene3d>
            <a:camera prst="orthographicFront"/>
            <a:lightRig rig="flat" dir="t"/>
          </a:scene3d>
        </p:grpSpPr>
        <p:sp>
          <p:nvSpPr>
            <p:cNvPr id="12" name="Прямоугольник 11"/>
            <p:cNvSpPr/>
            <p:nvPr/>
          </p:nvSpPr>
          <p:spPr>
            <a:xfrm>
              <a:off x="5133975" y="103187"/>
              <a:ext cx="2333625" cy="1400175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5133975" y="103187"/>
              <a:ext cx="2333625" cy="14001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/>
                <a:t>дидактические</a:t>
              </a:r>
              <a:endParaRPr lang="ru-RU" sz="2400" b="1" kern="1200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00035" y="3857628"/>
            <a:ext cx="2214577" cy="1214446"/>
            <a:chOff x="-83341" y="1736724"/>
            <a:chExt cx="2583655" cy="1400175"/>
          </a:xfrm>
          <a:scene3d>
            <a:camera prst="orthographicFront"/>
            <a:lightRig rig="flat" dir="t"/>
          </a:scene3d>
        </p:grpSpPr>
        <p:sp>
          <p:nvSpPr>
            <p:cNvPr id="15" name="Прямоугольник 14"/>
            <p:cNvSpPr/>
            <p:nvPr/>
          </p:nvSpPr>
          <p:spPr>
            <a:xfrm>
              <a:off x="0" y="1736724"/>
              <a:ext cx="2333625" cy="1400175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Прямоугольник 15"/>
            <p:cNvSpPr/>
            <p:nvPr/>
          </p:nvSpPr>
          <p:spPr>
            <a:xfrm>
              <a:off x="-83341" y="1736724"/>
              <a:ext cx="2583655" cy="14001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/>
                <a:t>музыкальные</a:t>
              </a:r>
              <a:endParaRPr lang="ru-RU" sz="2400" b="1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357554" y="3786189"/>
            <a:ext cx="2286016" cy="928695"/>
            <a:chOff x="2566987" y="1736724"/>
            <a:chExt cx="2333625" cy="1400175"/>
          </a:xfrm>
          <a:scene3d>
            <a:camera prst="orthographicFront"/>
            <a:lightRig rig="flat" dir="t"/>
          </a:scene3d>
        </p:grpSpPr>
        <p:sp>
          <p:nvSpPr>
            <p:cNvPr id="18" name="Прямоугольник 17"/>
            <p:cNvSpPr/>
            <p:nvPr/>
          </p:nvSpPr>
          <p:spPr>
            <a:xfrm>
              <a:off x="2566987" y="1736724"/>
              <a:ext cx="2333625" cy="1400175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2566987" y="1736724"/>
              <a:ext cx="2333625" cy="14001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/>
                <a:t>творческие</a:t>
              </a:r>
              <a:endParaRPr lang="ru-RU" sz="2400" b="1" kern="12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143636" y="3857628"/>
            <a:ext cx="2428892" cy="1285884"/>
            <a:chOff x="5043500" y="1757363"/>
            <a:chExt cx="2428892" cy="1400175"/>
          </a:xfrm>
          <a:scene3d>
            <a:camera prst="orthographicFront"/>
            <a:lightRig rig="flat" dir="t"/>
          </a:scene3d>
        </p:grpSpPr>
        <p:sp>
          <p:nvSpPr>
            <p:cNvPr id="21" name="Прямоугольник 20"/>
            <p:cNvSpPr/>
            <p:nvPr/>
          </p:nvSpPr>
          <p:spPr>
            <a:xfrm>
              <a:off x="5043500" y="1757363"/>
              <a:ext cx="2333625" cy="1400175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5043500" y="1757363"/>
              <a:ext cx="2428892" cy="14001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/>
                <a:t>познавательные</a:t>
              </a:r>
              <a:endParaRPr lang="ru-RU" sz="2400" b="1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071802" y="5000636"/>
            <a:ext cx="2714644" cy="1471613"/>
            <a:chOff x="2281235" y="3298824"/>
            <a:chExt cx="2714644" cy="1471613"/>
          </a:xfrm>
          <a:scene3d>
            <a:camera prst="orthographicFront"/>
            <a:lightRig rig="flat" dir="t"/>
          </a:scene3d>
        </p:grpSpPr>
        <p:sp>
          <p:nvSpPr>
            <p:cNvPr id="24" name="Прямоугольник 23"/>
            <p:cNvSpPr/>
            <p:nvPr/>
          </p:nvSpPr>
          <p:spPr>
            <a:xfrm>
              <a:off x="2352673" y="3298824"/>
              <a:ext cx="2571768" cy="1400175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2281235" y="3370262"/>
              <a:ext cx="2714644" cy="14001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/>
                <a:t>театрализованные</a:t>
              </a:r>
              <a:endParaRPr lang="ru-RU" sz="2400" b="1" kern="1200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1857364"/>
            <a:ext cx="87154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Игра способствует развитию у детей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ПОЗНАВАТЕЛЬНЫХ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ИНТЕРЕСОВ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т. е. закрепляются основные знания о цветах, формах, социальных явлениях, закрепляются наблюдательность, память, внимание, логическое мышление.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. Также игра способствует развитию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КОММУНИКАТИВНОЙ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СФЕРЫ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через игру ребенок учится общаться со сверстниками, детьми, сопереживать им, учится понимать чувства и состояние других людей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. Игра обладает прекрасным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ПСИХОТЕРАПЕВТИЧЕСКИМ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ЭФФЕКТОМ: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т. к. через игру ребенок может неосознанно и непроизвольно освобождаться от негатива, учиться справляться со своими эмоциями, переживаниями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5900750" cy="79690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Скорлупа от яиц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6a371ae78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4092" y="3643314"/>
            <a:ext cx="4279907" cy="3214686"/>
          </a:xfrm>
        </p:spPr>
      </p:pic>
      <p:pic>
        <p:nvPicPr>
          <p:cNvPr id="5" name="Рисунок 4" descr="7d84a0e2645755e80a8f023b23aca595-quality_70Xresize_crop_1Xallow_enlarge_0Xw_698Xh_4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7364"/>
            <a:ext cx="4968469" cy="330994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 smtClean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0"/>
            <a:ext cx="32147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Тесто</a:t>
            </a:r>
            <a:endParaRPr lang="ru-RU" sz="44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Рисунок 5" descr="100_42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72" y="1857364"/>
            <a:ext cx="4000528" cy="3558609"/>
          </a:xfrm>
          <a:prstGeom prst="rect">
            <a:avLst/>
          </a:prstGeom>
        </p:spPr>
      </p:pic>
      <p:pic>
        <p:nvPicPr>
          <p:cNvPr id="7" name="Рисунок 6" descr="images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785926"/>
            <a:ext cx="3171825" cy="1438275"/>
          </a:xfrm>
          <a:prstGeom prst="rect">
            <a:avLst/>
          </a:prstGeom>
        </p:spPr>
      </p:pic>
      <p:pic>
        <p:nvPicPr>
          <p:cNvPr id="8" name="Рисунок 7" descr="lepim-iz-tes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3286124"/>
            <a:ext cx="4476749" cy="335756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theme/theme1.xml><?xml version="1.0" encoding="utf-8"?>
<a:theme xmlns:a="http://schemas.openxmlformats.org/drawingml/2006/main" name="СЮЖЕТНО-РОЛЕВАЯ ИГР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ЮЖЕТНО-РОЛЕВАЯ ИГР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СЮЖЕТНО-РОЛЕВАЯ ИГР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СЮЖЕТНО-РОЛЕВАЯ ИГРА</Template>
  <TotalTime>907</TotalTime>
  <Words>222</Words>
  <Application>Microsoft Office PowerPoint</Application>
  <PresentationFormat>Экран (4:3)</PresentationFormat>
  <Paragraphs>55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СЮЖЕТНО-РОЛЕВАЯ ИГРА</vt:lpstr>
      <vt:lpstr>1_СЮЖЕТНО-РОЛЕВАЯ ИГРА</vt:lpstr>
      <vt:lpstr>3_СЮЖЕТНО-РОЛЕВАЯ ИГРА</vt:lpstr>
      <vt:lpstr>Слайд 1</vt:lpstr>
      <vt:lpstr>Играют дети – играем вместе</vt:lpstr>
      <vt:lpstr>Слайд 3</vt:lpstr>
      <vt:lpstr>Слайд 4</vt:lpstr>
      <vt:lpstr>Слайд 5</vt:lpstr>
      <vt:lpstr>Слайд 6</vt:lpstr>
      <vt:lpstr>Слайд 7</vt:lpstr>
      <vt:lpstr>Скорлупа от яиц</vt:lpstr>
      <vt:lpstr>Слайд 9</vt:lpstr>
      <vt:lpstr>Макаронные изделия</vt:lpstr>
      <vt:lpstr>Различные мелкие крупы</vt:lpstr>
      <vt:lpstr>Одноразовые стаканчики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На что опираться  в подборе игрушек?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«Сюжетно-ролевая игра в процессе всестороннего развития детей дошкольного возраста»</dc:title>
  <dc:creator>Белоснежка</dc:creator>
  <cp:lastModifiedBy>узбек</cp:lastModifiedBy>
  <cp:revision>90</cp:revision>
  <dcterms:created xsi:type="dcterms:W3CDTF">2014-03-25T01:31:39Z</dcterms:created>
  <dcterms:modified xsi:type="dcterms:W3CDTF">2019-02-28T12:07:32Z</dcterms:modified>
</cp:coreProperties>
</file>