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73" r:id="rId5"/>
    <p:sldId id="271" r:id="rId6"/>
    <p:sldId id="259" r:id="rId7"/>
    <p:sldId id="260" r:id="rId8"/>
    <p:sldId id="262" r:id="rId9"/>
    <p:sldId id="261" r:id="rId10"/>
    <p:sldId id="263" r:id="rId11"/>
    <p:sldId id="270" r:id="rId12"/>
    <p:sldId id="268" r:id="rId13"/>
    <p:sldId id="269" r:id="rId14"/>
    <p:sldId id="265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4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9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8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57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9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2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2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0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3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2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0E9700-408D-45F5-8DFA-2CE2795326A4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02A0D5-FEE4-46E0-BCE1-537FA122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CAE13-85B8-122C-3FC6-E801DC3BA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96" y="1382871"/>
            <a:ext cx="11087100" cy="1030128"/>
          </a:xfrm>
        </p:spPr>
        <p:txBody>
          <a:bodyPr>
            <a:normAutofit fontScale="90000"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B18006-6B77-B4D7-BA0A-50085C51B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00" y="3797141"/>
            <a:ext cx="11442700" cy="26798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</a:t>
            </a:r>
          </a:p>
          <a:p>
            <a:pPr lvl="1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lvl="1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– логопеды</a:t>
            </a:r>
          </a:p>
          <a:p>
            <a:pPr lvl="1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Панферова И.В.,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павлючук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lvl="1"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Мытищи, 2024 г.</a:t>
            </a:r>
          </a:p>
          <a:p>
            <a:pPr lvl="1"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1440" y="233024"/>
            <a:ext cx="4800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29 до «</a:t>
            </a:r>
            <a:r>
              <a:rPr lang="ru-RU" sz="20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9400" y="1130300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ребенку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заговорить</a:t>
            </a:r>
          </a:p>
        </p:txBody>
      </p:sp>
      <p:pic>
        <p:nvPicPr>
          <p:cNvPr id="10" name="Рисунок 9" descr="дети читают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" y="3161080"/>
            <a:ext cx="3257550" cy="31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51DD5-4FDC-73F9-DF38-223737C8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39117"/>
            <a:ext cx="10364451" cy="448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0" y="787400"/>
            <a:ext cx="10054001" cy="5723637"/>
          </a:xfrm>
        </p:spPr>
      </p:pic>
    </p:spTree>
    <p:extLst>
      <p:ext uri="{BB962C8B-B14F-4D97-AF65-F5344CB8AC3E}">
        <p14:creationId xmlns:p14="http://schemas.microsoft.com/office/powerpoint/2010/main" val="311454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ECD48-28B4-D857-C7AA-E67A4F8C5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07E47-F47D-A202-FA30-1FDDC1AA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6417"/>
            <a:ext cx="10364451" cy="448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D25BE37-1963-44E7-C79E-3715F3B55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9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CE9E5A-9F7D-D503-E922-1F747B20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9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42B263-435B-1CC7-EA26-AD99D72FF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5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CF24-51BC-BC7E-91C0-F703153B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6417"/>
            <a:ext cx="10364451" cy="5498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59898-029F-5B53-CC09-0086DAF9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6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D0C69F-7B86-85EA-AE0A-C2A2F81B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3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2B349-C292-26C7-1F55-F8DFFE3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Памятка-подсказка для педагогов (Советы педагогам И РОДИТЕЛЯМ)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11BC7-F690-5C4C-2801-E40F296F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ребенка всегда смотреть на Вас, когда Вы говорите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короткие, простые и понятные слова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говорите слишком быстро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Проговаривайте в слух все, что вы делаете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ребенку книги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Ограничивайте просмотр телевизора, игр с телефона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Почаще включайте музыку  и песенки для малышей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двигательную активность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мелкую моторику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Исключайте любые чрезмерные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63533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935" y="389917"/>
            <a:ext cx="10364451" cy="53972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3360" y="1158240"/>
            <a:ext cx="11704320" cy="544068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Т.В. Буденная Логопедическая гимнастика. – </a:t>
            </a:r>
            <a:r>
              <a:rPr lang="ru-RU" dirty="0" err="1"/>
              <a:t>спб</a:t>
            </a:r>
            <a:r>
              <a:rPr lang="ru-RU" dirty="0"/>
              <a:t>., 1999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Т.а</a:t>
            </a:r>
            <a:r>
              <a:rPr lang="ru-RU" dirty="0"/>
              <a:t>. </a:t>
            </a:r>
            <a:r>
              <a:rPr lang="ru-RU" dirty="0" err="1"/>
              <a:t>воробьева</a:t>
            </a:r>
            <a:r>
              <a:rPr lang="ru-RU" dirty="0"/>
              <a:t>, </a:t>
            </a:r>
            <a:r>
              <a:rPr lang="ru-RU" dirty="0" err="1"/>
              <a:t>п.а</a:t>
            </a:r>
            <a:r>
              <a:rPr lang="ru-RU" dirty="0"/>
              <a:t>. </a:t>
            </a:r>
            <a:r>
              <a:rPr lang="ru-RU" dirty="0" err="1"/>
              <a:t>воробьева</a:t>
            </a:r>
            <a:r>
              <a:rPr lang="ru-RU" dirty="0"/>
              <a:t> Дыхание и речь, 2020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О.Е. Грибова что делать, если ваш ребенок не говорит? – м., 2004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А.А. </a:t>
            </a:r>
            <a:r>
              <a:rPr lang="ru-RU" dirty="0" err="1"/>
              <a:t>Гуськова</a:t>
            </a:r>
            <a:r>
              <a:rPr lang="ru-RU" dirty="0"/>
              <a:t> развитие речевого дыхания детей 3-7 лет. – М., 2011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Е. </a:t>
            </a:r>
            <a:r>
              <a:rPr lang="ru-RU" dirty="0" err="1"/>
              <a:t>косинова</a:t>
            </a:r>
            <a:r>
              <a:rPr lang="ru-RU" dirty="0"/>
              <a:t> Артикуляционная гимнастика. – м., 2007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Е. </a:t>
            </a:r>
            <a:r>
              <a:rPr lang="ru-RU" dirty="0" err="1"/>
              <a:t>Косинова</a:t>
            </a:r>
            <a:r>
              <a:rPr lang="ru-RU" dirty="0"/>
              <a:t> пальчиковая гимнастика: </a:t>
            </a:r>
            <a:r>
              <a:rPr lang="ru-RU" dirty="0" err="1"/>
              <a:t>нейрофитнес</a:t>
            </a:r>
            <a:r>
              <a:rPr lang="ru-RU" dirty="0"/>
              <a:t> для малышей.- М., 2023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О.И. </a:t>
            </a:r>
            <a:r>
              <a:rPr lang="ru-RU" dirty="0" err="1"/>
              <a:t>Крупенчук</a:t>
            </a:r>
            <a:r>
              <a:rPr lang="ru-RU" dirty="0"/>
              <a:t> пальчиковые игры для детей 4-7 лет. – М., 2022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М.а</a:t>
            </a:r>
            <a:r>
              <a:rPr lang="ru-RU" dirty="0"/>
              <a:t>. </a:t>
            </a:r>
            <a:r>
              <a:rPr lang="ru-RU" dirty="0" err="1"/>
              <a:t>леонова</a:t>
            </a:r>
            <a:r>
              <a:rPr lang="ru-RU" dirty="0"/>
              <a:t>, </a:t>
            </a:r>
            <a:r>
              <a:rPr lang="ru-RU" dirty="0" err="1"/>
              <a:t>л.м</a:t>
            </a:r>
            <a:r>
              <a:rPr lang="ru-RU" dirty="0"/>
              <a:t>. </a:t>
            </a:r>
            <a:r>
              <a:rPr lang="ru-RU" dirty="0" err="1"/>
              <a:t>крапивина</a:t>
            </a:r>
            <a:r>
              <a:rPr lang="ru-RU" dirty="0"/>
              <a:t> Дидактические материалы по логопедии. – м., 1999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И. Лопухина логопедия. Звуки, буквы и слова. – СПб., 2001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Н.в</a:t>
            </a:r>
            <a:r>
              <a:rPr lang="ru-RU" dirty="0"/>
              <a:t>. </a:t>
            </a:r>
            <a:r>
              <a:rPr lang="ru-RU" dirty="0" err="1"/>
              <a:t>Нищева</a:t>
            </a:r>
            <a:r>
              <a:rPr lang="ru-RU" dirty="0"/>
              <a:t> веселая артикуляционная гимнастика. – </a:t>
            </a:r>
            <a:r>
              <a:rPr lang="ru-RU" dirty="0" err="1"/>
              <a:t>спб</a:t>
            </a:r>
            <a:r>
              <a:rPr lang="ru-RU" dirty="0"/>
              <a:t>., 2021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Праведникова</a:t>
            </a:r>
            <a:r>
              <a:rPr lang="ru-RU" dirty="0"/>
              <a:t>, </a:t>
            </a:r>
            <a:r>
              <a:rPr lang="ru-RU" dirty="0" err="1"/>
              <a:t>беловолова</a:t>
            </a:r>
            <a:r>
              <a:rPr lang="ru-RU" dirty="0"/>
              <a:t> развитие фонематического слуха и слухового восприятия.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Т.А. </a:t>
            </a:r>
            <a:r>
              <a:rPr lang="ru-RU" dirty="0" err="1"/>
              <a:t>ткаченко</a:t>
            </a:r>
            <a:r>
              <a:rPr lang="ru-RU" dirty="0"/>
              <a:t> развитие фонематического восприятия. – М., 2005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М. Ф. Фомичева Воспитание у детей правильного произношения. – М., 1997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Е. </a:t>
            </a:r>
            <a:r>
              <a:rPr lang="ru-RU" dirty="0" err="1"/>
              <a:t>Янушко</a:t>
            </a:r>
            <a:r>
              <a:rPr lang="ru-RU" dirty="0"/>
              <a:t> Помогите малышу заговорить! - М., 2007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06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93E56-DBE9-835C-5D62-24E90AD4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педагогическая значимость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CAC1C-0C59-EB3F-4E0F-57E5E98F5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86606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речевого развития детей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Ситуативный характер речи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Произносительная сторона речи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 языка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4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4DFA0-F569-BAE7-A5E1-AEBAAAB5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15" y="328957"/>
            <a:ext cx="10364451" cy="10883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речевого развития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3 – 4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472A3-6876-D67E-7865-9C07C078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569720"/>
            <a:ext cx="10577187" cy="50901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ru-RU" sz="2400" dirty="0"/>
              <a:t>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Ребёнок должен знать и называть собственные имя, отчество и фамилию.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Называть имена близких родственников и друзей.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Воспринимать образы и описывать увиденную ситуацию.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Говорить простыми предложениями, постепенно переходя на более сложные.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Распределять в своей речи предметы по группам: посуда (сковорода, стакан, тарелка, чашка), одежда (платье, куртка, юбка, штаны).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Находить признаки предмета: окно прозрачное, стул деревянный, лимон кислый.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Называть действия: мальчик ест, кошка мяукает, дети кричат.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Точно повторять услышанное, пересказывать (допуская непоследовательность).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Разговаривать громко и тихо.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2" y="460137"/>
            <a:ext cx="10364451" cy="119504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Факторы, влияющие на развитие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665" y="1921397"/>
            <a:ext cx="11620983" cy="465688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Состояние слуха;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благоприятная речевая среда, в которой растет и развивается малыш;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Индивидуальные Особенности развития ребенка: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Темповая задержка речевого развития;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Ограниченные возможности здоровья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тнр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рас, интеллектуальная недостаточность,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DA461-B765-5FB0-6206-72812581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0"/>
            <a:ext cx="10515600" cy="6250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В РЕЧЕВОМ РАЗВИТИИ ДЕТЕЙ 3-4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17AF7-CB17-01EC-6E19-ABF2E4DA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868101"/>
            <a:ext cx="11690430" cy="59898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часто проявляет беспокойство.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Наблюдается сильное слюнотечение.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Говорит слишком быстро («взахлёб») или медленно (словно растягивая слова).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Речь ребёнка не разборчива.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Нет элементарных предложений с подлежащими, сказуемыми, дополнениями.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Не выполняет простые словесные команды, 2-х ступенчатые инструкции.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Не играет с другими детьми или игра имеет определенные особенности.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cap="small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слог </a:t>
            </a: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вместо «мама» или относит слово «мама» к другим лицам. 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Употребляет слова-фрагменты, т.е. такие, в которых сохранены только части слова: «</a:t>
            </a:r>
            <a:r>
              <a:rPr lang="ru-RU" sz="24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«молоко», «дека» - «девочка».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"Глотает" окончания слов.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Произносит фразы исключительно из книг или мультфильмов.</a:t>
            </a:r>
            <a:br>
              <a:rPr lang="ru-RU" sz="24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Не строит собственные предложения, только повторяет фразы за взрослыми.</a:t>
            </a:r>
            <a:endParaRPr lang="ru-RU" sz="2400" cap="sm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153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E8A95-0B63-C79A-0936-44383476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8B93-9C87-2A35-6EB4-89FF78EDC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эмоционального контакта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ситуаций общения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речевой деятельности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требования к речи педагогов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приемов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консультацией специалистов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70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63112-C9C5-94CB-3B59-931A72D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приемы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4F514-C3F6-B452-F28B-D3AA6011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слухового  внимания и восприятия речи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РИТМА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8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6A9AD-CB5C-7BAA-118C-06A9809C0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977BE-9102-7059-580E-B7C5271C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5617"/>
            <a:ext cx="10364451" cy="9689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слухового внимания и восприятия речи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113F82-DD7A-BA80-B631-8C54A235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2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4257A5-D6C0-F56E-FA59-DD71034D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0387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743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Капля</vt:lpstr>
      <vt:lpstr> </vt:lpstr>
      <vt:lpstr>Социально – педагогическая значимость</vt:lpstr>
      <vt:lpstr>Нормы речевого развития  детей 3 – 4 лет</vt:lpstr>
      <vt:lpstr>Факторы, влияющие на развитие речи</vt:lpstr>
      <vt:lpstr>ОТКЛОНЕНИЯ В РЕЧЕВОМ РАЗВИТИИ ДЕТЕЙ 3-4 ЛЕТ</vt:lpstr>
      <vt:lpstr>Педагогическая тактика</vt:lpstr>
      <vt:lpstr>Специальные приемы</vt:lpstr>
      <vt:lpstr>Формирование слухового внимания и восприятия речи</vt:lpstr>
      <vt:lpstr>Презентация PowerPoint</vt:lpstr>
      <vt:lpstr>Дыхательные упражнения</vt:lpstr>
      <vt:lpstr>Артикуляционные упражнения</vt:lpstr>
      <vt:lpstr>Презентация PowerPoint</vt:lpstr>
      <vt:lpstr>Презентация PowerPoint</vt:lpstr>
      <vt:lpstr>Развитие общей и мелкой моторики</vt:lpstr>
      <vt:lpstr>Презентация PowerPoint</vt:lpstr>
      <vt:lpstr>Памятка-подсказка для педагогов (Советы педагогам И РОДИТЕЛЯМ)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Помогите ребенку заговорить</dc:title>
  <dc:creator>Ирина</dc:creator>
  <cp:lastModifiedBy>Альфия Садыкова</cp:lastModifiedBy>
  <cp:revision>58</cp:revision>
  <dcterms:created xsi:type="dcterms:W3CDTF">2024-02-15T11:07:42Z</dcterms:created>
  <dcterms:modified xsi:type="dcterms:W3CDTF">2024-03-06T07:03:15Z</dcterms:modified>
</cp:coreProperties>
</file>