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71" r:id="rId9"/>
    <p:sldId id="265" r:id="rId10"/>
    <p:sldId id="272" r:id="rId11"/>
    <p:sldId id="266" r:id="rId12"/>
    <p:sldId id="273" r:id="rId13"/>
    <p:sldId id="267" r:id="rId14"/>
    <p:sldId id="274" r:id="rId15"/>
    <p:sldId id="268" r:id="rId16"/>
    <p:sldId id="275" r:id="rId17"/>
    <p:sldId id="269" r:id="rId18"/>
    <p:sldId id="270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Gs4dZtBf0Q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4"/>
            <a:ext cx="9144000" cy="7000924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658296"/>
            <a:ext cx="7772400" cy="1199704"/>
          </a:xfrm>
        </p:spPr>
        <p:txBody>
          <a:bodyPr>
            <a:normAutofit fontScale="62500" lnSpcReduction="20000"/>
          </a:bodyPr>
          <a:lstStyle/>
          <a:p>
            <a:pPr algn="ctr"/>
            <a:endParaRPr lang="ru-RU" sz="2800" b="1" dirty="0" smtClean="0">
              <a:ln w="11430"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endParaRPr lang="ru-RU" sz="2800" b="1" dirty="0" smtClean="0">
              <a:ln w="11430"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ru-RU" sz="2800" b="1" dirty="0" smtClean="0">
                <a:ln w="1143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Деловая игра для педагогов</a:t>
            </a:r>
          </a:p>
          <a:p>
            <a:pPr algn="ctr"/>
            <a:r>
              <a:rPr lang="ru-RU" sz="2800" b="1" dirty="0" smtClean="0">
                <a:ln w="1143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МБОУ </a:t>
            </a:r>
            <a:r>
              <a:rPr lang="ru-RU" sz="2800" b="1" dirty="0" smtClean="0">
                <a:ln w="1143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СОШ №29 ДО </a:t>
            </a:r>
            <a:r>
              <a:rPr lang="ru-RU" sz="2800" b="1" dirty="0" smtClean="0">
                <a:solidFill>
                  <a:srgbClr val="CCECFF"/>
                </a:solidFill>
              </a:rPr>
              <a:t>«</a:t>
            </a:r>
            <a:r>
              <a:rPr lang="ru-RU" sz="2800" b="1" dirty="0" err="1" smtClean="0">
                <a:solidFill>
                  <a:srgbClr val="CCECFF"/>
                </a:solidFill>
              </a:rPr>
              <a:t>Семицветик</a:t>
            </a:r>
            <a:r>
              <a:rPr lang="ru-RU" sz="2800" b="1" dirty="0" smtClean="0">
                <a:solidFill>
                  <a:srgbClr val="CCECFF"/>
                </a:solidFill>
              </a:rPr>
              <a:t>»</a:t>
            </a:r>
            <a:r>
              <a:rPr lang="ru-RU" sz="2800" b="1" dirty="0" smtClean="0">
                <a:ln w="1143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CCECFF"/>
                </a:solidFill>
              </a:rPr>
              <a:t> </a:t>
            </a:r>
            <a:endParaRPr lang="ru-RU" sz="2800" b="1" dirty="0" smtClean="0">
              <a:ln w="11430"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CCECFF"/>
              </a:solidFill>
            </a:endParaRPr>
          </a:p>
          <a:p>
            <a:pPr algn="ctr"/>
            <a:endParaRPr lang="ru-RU" sz="2800" b="1" dirty="0" smtClean="0">
              <a:ln w="11430"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CCECFF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Как расшифровывается аббревиатура тетра ФЭСТ? </a:t>
            </a:r>
            <a:endParaRPr lang="ru-RU" sz="36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Факультет эстрадно-спортивных </a:t>
            </a:r>
            <a:r>
              <a:rPr lang="ru-RU" dirty="0" smtClean="0"/>
              <a:t>танцев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Факультет </a:t>
            </a:r>
            <a:r>
              <a:rPr lang="ru-RU" dirty="0" smtClean="0"/>
              <a:t>электроники и счётно-решающей техники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7180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Фестиваль  </a:t>
            </a:r>
            <a:r>
              <a:rPr lang="ru-RU" dirty="0" smtClean="0"/>
              <a:t>эстрады, сатиры и творчества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Первая в России фабрика по производству этого материала была построена в Мытищах:</a:t>
            </a: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</a:t>
            </a:r>
            <a:r>
              <a:rPr lang="ru-RU" dirty="0" smtClean="0"/>
              <a:t>Искусственной кожи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</a:t>
            </a:r>
            <a:r>
              <a:rPr lang="ru-RU" dirty="0" smtClean="0"/>
              <a:t>Полимерной глины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</a:t>
            </a:r>
            <a:r>
              <a:rPr lang="ru-RU" dirty="0" err="1" smtClean="0"/>
              <a:t>Флиса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4.Искусственного </a:t>
            </a:r>
            <a:r>
              <a:rPr lang="ru-RU" dirty="0" smtClean="0"/>
              <a:t>шелка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25114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Пер</a:t>
            </a:r>
            <a:r>
              <a:rPr lang="ru-RU" sz="2800" dirty="0" smtClean="0"/>
              <a:t>вая в России фабрика по производству этого материала была построена в </a:t>
            </a:r>
            <a:r>
              <a:rPr lang="ru-RU" sz="2400" dirty="0" smtClean="0"/>
              <a:t>Мытищах</a:t>
            </a:r>
            <a:r>
              <a:rPr lang="ru-RU" sz="2400" dirty="0" smtClean="0"/>
              <a:t>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00FF00"/>
                </a:solidFill>
              </a:rPr>
              <a:t>В 1909 году здесь появилась первая в России фабрика искусственного шелка "Вискоза</a:t>
            </a:r>
            <a:r>
              <a:rPr lang="ru-RU" sz="2400" dirty="0" smtClean="0">
                <a:solidFill>
                  <a:srgbClr val="00FF00"/>
                </a:solidFill>
              </a:rPr>
              <a:t>"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</a:t>
            </a:r>
            <a:r>
              <a:rPr lang="ru-RU" dirty="0" smtClean="0"/>
              <a:t>Искусственной кожи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</a:t>
            </a:r>
            <a:r>
              <a:rPr lang="ru-RU" dirty="0" smtClean="0"/>
              <a:t>Полимерной глины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</a:t>
            </a:r>
            <a:r>
              <a:rPr lang="ru-RU" dirty="0" err="1" smtClean="0"/>
              <a:t>Флиса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4.Искусственного </a:t>
            </a:r>
            <a:r>
              <a:rPr lang="ru-RU" dirty="0" smtClean="0"/>
              <a:t>шелка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Кто написал один из первых стихов про Мытищи?</a:t>
            </a: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</a:t>
            </a:r>
            <a:r>
              <a:rPr lang="ru-RU" dirty="0" smtClean="0"/>
              <a:t>Борис Алмазов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</a:t>
            </a:r>
            <a:r>
              <a:rPr lang="ru-RU" dirty="0" smtClean="0"/>
              <a:t>Николай Языков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Алексей Кольцов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Александр Пушкин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3225800"/>
          </a:xfrm>
        </p:spPr>
        <p:txBody>
          <a:bodyPr>
            <a:noAutofit/>
          </a:bodyPr>
          <a:lstStyle/>
          <a:p>
            <a:pPr algn="ctr"/>
            <a:r>
              <a:rPr lang="ru-RU" sz="1800" b="0" dirty="0" smtClean="0">
                <a:effectLst/>
              </a:rPr>
              <a:t>Кто написал один из первых стихов про Мытищи</a:t>
            </a:r>
            <a:r>
              <a:rPr lang="ru-RU" sz="1800" b="0" dirty="0" smtClean="0">
                <a:effectLst/>
              </a:rPr>
              <a:t>?</a:t>
            </a:r>
            <a:br>
              <a:rPr lang="ru-RU" sz="1800" b="0" dirty="0" smtClean="0">
                <a:effectLst/>
              </a:rPr>
            </a:br>
            <a:r>
              <a:rPr lang="ru-RU" sz="1800" b="0" dirty="0" smtClean="0">
                <a:effectLst/>
              </a:rPr>
              <a:t>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Во второй половине XIX века </a:t>
            </a:r>
            <a:r>
              <a:rPr lang="ru-RU" sz="1800" b="0" dirty="0" err="1" smtClean="0">
                <a:solidFill>
                  <a:srgbClr val="00FF00"/>
                </a:solidFill>
                <a:effectLst/>
              </a:rPr>
              <a:t>Мытищинский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 водопровод расширили, и он стал таким благом для Москвы, что поэт Николай Языков написал по этому поводу шуточное стихотворение: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Отобедав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сытной пищей,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Град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Москва, водою нищий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,</a:t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Знойной жаждой был томим,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Боги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сжалились над ним.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Над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долиной, где Мытищи,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err="1" smtClean="0">
                <a:solidFill>
                  <a:srgbClr val="00FF00"/>
                </a:solidFill>
                <a:effectLst/>
              </a:rPr>
              <a:t>Смеркла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неба синева;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Вдруг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удар громовой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тучи</a:t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Грянул в дол — и ключ кипучий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/>
            </a:r>
            <a:br>
              <a:rPr lang="ru-RU" sz="1800" b="0" dirty="0" smtClean="0">
                <a:solidFill>
                  <a:srgbClr val="00FF00"/>
                </a:solidFill>
                <a:effectLst/>
              </a:rPr>
            </a:br>
            <a:r>
              <a:rPr lang="ru-RU" sz="1800" b="0" dirty="0" smtClean="0">
                <a:solidFill>
                  <a:srgbClr val="00FF00"/>
                </a:solidFill>
                <a:effectLst/>
              </a:rPr>
              <a:t>Покатился 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— пей, Москва</a:t>
            </a:r>
            <a:r>
              <a:rPr lang="ru-RU" sz="1800" b="0" dirty="0" smtClean="0">
                <a:solidFill>
                  <a:srgbClr val="00FF00"/>
                </a:solidFill>
                <a:effectLst/>
              </a:rPr>
              <a:t>!</a:t>
            </a:r>
            <a:endParaRPr lang="ru-RU" sz="1800" b="0" dirty="0">
              <a:solidFill>
                <a:srgbClr val="00FF00"/>
              </a:solidFill>
              <a:effectLst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214282" y="350043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</a:t>
            </a:r>
            <a:r>
              <a:rPr lang="ru-RU" dirty="0" smtClean="0"/>
              <a:t>Борис Алмазов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786446" y="3571876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</a:t>
            </a:r>
            <a:r>
              <a:rPr lang="ru-RU" dirty="0" smtClean="0"/>
              <a:t>Николай Языков 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5286364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Алексей Кольцов</a:t>
            </a:r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5286364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Александр Пушкин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В каком году появились первые упоминания о городе Мытищи?</a:t>
            </a: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1. </a:t>
            </a:r>
            <a:r>
              <a:rPr lang="ru-RU" dirty="0" smtClean="0"/>
              <a:t>В 1220 году</a:t>
            </a: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2. </a:t>
            </a:r>
            <a:r>
              <a:rPr lang="ru-RU" dirty="0" smtClean="0"/>
              <a:t>В 1340 году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В 1460 году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В 1580 году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 smtClean="0"/>
              <a:t>каком году появились первые упоминания о городе Мытищи</a:t>
            </a:r>
            <a:r>
              <a:rPr lang="ru-RU" sz="3200" dirty="0" smtClean="0"/>
              <a:t>?</a:t>
            </a:r>
            <a:br>
              <a:rPr lang="ru-RU" sz="3200" dirty="0" smtClean="0"/>
            </a:br>
            <a:r>
              <a:rPr lang="ru-RU" sz="3200" dirty="0" smtClean="0"/>
              <a:t> </a:t>
            </a:r>
            <a:r>
              <a:rPr lang="ru-RU" sz="2800" dirty="0" smtClean="0">
                <a:solidFill>
                  <a:srgbClr val="00FF00"/>
                </a:solidFill>
              </a:rPr>
              <a:t>Впервые упоминается как село </a:t>
            </a:r>
            <a:r>
              <a:rPr lang="ru-RU" sz="2800" dirty="0" err="1" smtClean="0">
                <a:solidFill>
                  <a:srgbClr val="00FF00"/>
                </a:solidFill>
              </a:rPr>
              <a:t>Мытище</a:t>
            </a:r>
            <a:r>
              <a:rPr lang="ru-RU" sz="2800" dirty="0" smtClean="0">
                <a:solidFill>
                  <a:srgbClr val="00FF00"/>
                </a:solidFill>
              </a:rPr>
              <a:t> в 1460 году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1. </a:t>
            </a:r>
            <a:r>
              <a:rPr lang="ru-RU" dirty="0" smtClean="0"/>
              <a:t>В 1220 году</a:t>
            </a:r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2. </a:t>
            </a:r>
            <a:r>
              <a:rPr lang="ru-RU" dirty="0" smtClean="0"/>
              <a:t>В 1340 году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В 1460 году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В 1580 году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Что такое мытная </a:t>
            </a:r>
            <a:r>
              <a:rPr lang="ru-RU" sz="3200" dirty="0" smtClean="0"/>
              <a:t>изба?</a:t>
            </a: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1. Темница</a:t>
            </a:r>
            <a:r>
              <a:rPr lang="ru-RU" dirty="0" smtClean="0"/>
              <a:t>, где находились заключенные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2. Помещение</a:t>
            </a:r>
            <a:r>
              <a:rPr lang="ru-RU" dirty="0" smtClean="0"/>
              <a:t>, где мылись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</a:t>
            </a:r>
            <a:r>
              <a:rPr lang="ru-RU" dirty="0" smtClean="0"/>
              <a:t>Место</a:t>
            </a:r>
            <a:r>
              <a:rPr lang="ru-RU" dirty="0" smtClean="0"/>
              <a:t>, где взималась пошлина за проезд 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</a:t>
            </a:r>
            <a:r>
              <a:rPr lang="ru-RU" dirty="0" smtClean="0"/>
              <a:t>Избы</a:t>
            </a:r>
            <a:r>
              <a:rPr lang="ru-RU" dirty="0" smtClean="0"/>
              <a:t>, которые топились по-черному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Что такое мытная </a:t>
            </a:r>
            <a:r>
              <a:rPr lang="ru-RU" sz="3200" dirty="0" smtClean="0"/>
              <a:t>изба?</a:t>
            </a:r>
            <a:endParaRPr lang="ru-RU" sz="32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1. Темница</a:t>
            </a:r>
            <a:r>
              <a:rPr lang="ru-RU" dirty="0" smtClean="0"/>
              <a:t>, где находились заключенные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2. Помещение</a:t>
            </a:r>
            <a:r>
              <a:rPr lang="ru-RU" dirty="0" smtClean="0"/>
              <a:t>, где мылись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285852" y="4572008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3.</a:t>
            </a:r>
            <a:r>
              <a:rPr lang="ru-RU" dirty="0" smtClean="0"/>
              <a:t> </a:t>
            </a:r>
            <a:r>
              <a:rPr lang="ru-RU" dirty="0" smtClean="0"/>
              <a:t>Место</a:t>
            </a:r>
            <a:r>
              <a:rPr lang="ru-RU" dirty="0" smtClean="0"/>
              <a:t>, где взималась пошлина за проезд 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929190" y="4643446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4.</a:t>
            </a:r>
            <a:r>
              <a:rPr lang="ru-RU" dirty="0" smtClean="0"/>
              <a:t> </a:t>
            </a:r>
            <a:r>
              <a:rPr lang="ru-RU" dirty="0" smtClean="0"/>
              <a:t>Избы</a:t>
            </a:r>
            <a:r>
              <a:rPr lang="ru-RU" dirty="0" smtClean="0"/>
              <a:t>, которые топились по-черному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0"/>
            <a:ext cx="8229600" cy="1928818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/>
              <a:t>Это была всего лишь игра</a:t>
            </a:r>
            <a:r>
              <a:rPr lang="ru-RU" sz="5400" dirty="0" smtClean="0"/>
              <a:t>!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1181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Первый раунд</a:t>
            </a:r>
            <a:br>
              <a:rPr lang="ru-RU" sz="6600" dirty="0" smtClean="0"/>
            </a:br>
            <a:r>
              <a:rPr lang="ru-RU" sz="6600" dirty="0" smtClean="0"/>
              <a:t>«Разминка»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511816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Второй раунд</a:t>
            </a:r>
            <a:br>
              <a:rPr lang="ru-RU" sz="6000" dirty="0" smtClean="0"/>
            </a:br>
            <a:r>
              <a:rPr lang="ru-RU" sz="6000" dirty="0" smtClean="0"/>
              <a:t>«Знатоки»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Элементы какой росписи представлены на слайде? </a:t>
            </a:r>
            <a:endParaRPr lang="ru-RU" dirty="0"/>
          </a:p>
        </p:txBody>
      </p:sp>
      <p:pic>
        <p:nvPicPr>
          <p:cNvPr id="3" name="Рисунок 2" descr="1674467439_gas-kvas-com-p-filimonovskaya-igrushka-uzori-risunki-1.jpg"/>
          <p:cNvPicPr>
            <a:picLocks noChangeAspect="1"/>
          </p:cNvPicPr>
          <p:nvPr/>
        </p:nvPicPr>
        <p:blipFill>
          <a:blip r:embed="rId2"/>
          <a:srcRect t="12903" r="-1613"/>
          <a:stretch>
            <a:fillRect/>
          </a:stretch>
        </p:blipFill>
        <p:spPr>
          <a:xfrm>
            <a:off x="928662" y="1489969"/>
            <a:ext cx="7683554" cy="5225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Название и автор картины</a:t>
            </a:r>
            <a:endParaRPr lang="ru-RU" dirty="0"/>
          </a:p>
        </p:txBody>
      </p:sp>
      <p:pic>
        <p:nvPicPr>
          <p:cNvPr id="3" name="Рисунок 2" descr="1401557717_chaepitie-pero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1357298"/>
            <a:ext cx="5902398" cy="52137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511816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/>
              <a:t>Третий раунд</a:t>
            </a:r>
            <a:br>
              <a:rPr lang="ru-RU" sz="6600" dirty="0" smtClean="0"/>
            </a:br>
            <a:r>
              <a:rPr lang="ru-RU" sz="6600" dirty="0" smtClean="0"/>
              <a:t>«Финал»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Какую роль сыграли Мытищи в истории Москвы в 18 веке? </a:t>
            </a:r>
            <a:endParaRPr lang="ru-RU" sz="36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Стали </a:t>
            </a:r>
            <a:r>
              <a:rPr lang="ru-RU" dirty="0" smtClean="0"/>
              <a:t>источником чистой воды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Предоставили </a:t>
            </a:r>
            <a:r>
              <a:rPr lang="ru-RU" dirty="0" smtClean="0"/>
              <a:t>лучших мечников для дружины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7180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Отсюда </a:t>
            </a:r>
            <a:r>
              <a:rPr lang="ru-RU" dirty="0" smtClean="0"/>
              <a:t>отправляли самовары и чайники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Какую роль сыграли Мытищи в истории Москвы в 18 веке? </a:t>
            </a:r>
            <a:endParaRPr lang="ru-RU" sz="36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Стали </a:t>
            </a:r>
            <a:r>
              <a:rPr lang="ru-RU" dirty="0" smtClean="0"/>
              <a:t>источником чистой воды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Предоставили </a:t>
            </a:r>
            <a:r>
              <a:rPr lang="ru-RU" dirty="0" smtClean="0"/>
              <a:t>лучших мечников для дружины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7180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Отсюда </a:t>
            </a:r>
            <a:r>
              <a:rPr lang="ru-RU" dirty="0" smtClean="0"/>
              <a:t>отправляли самовары и чайники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Как расшифровывается аббревиатура тетра ФЭСТ? </a:t>
            </a:r>
            <a:endParaRPr lang="ru-RU" sz="3600" dirty="0"/>
          </a:p>
        </p:txBody>
      </p:sp>
      <p:sp>
        <p:nvSpPr>
          <p:cNvPr id="3" name="Овал 2"/>
          <p:cNvSpPr/>
          <p:nvPr/>
        </p:nvSpPr>
        <p:spPr>
          <a:xfrm>
            <a:off x="1142976" y="2643182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Факультет эстрадно-спортивных </a:t>
            </a:r>
            <a:r>
              <a:rPr lang="ru-RU" dirty="0" smtClean="0"/>
              <a:t>танцев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857752" y="2714620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Факультет </a:t>
            </a:r>
            <a:r>
              <a:rPr lang="ru-RU" dirty="0" smtClean="0"/>
              <a:t>электроники и счётно-решающей техники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71802" y="4572008"/>
            <a:ext cx="3143272" cy="157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Фестиваль  </a:t>
            </a:r>
            <a:r>
              <a:rPr lang="ru-RU" dirty="0" smtClean="0"/>
              <a:t>эстрады, сатиры и творчества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154</TotalTime>
  <Words>369</Words>
  <PresentationFormat>Экран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Слайд 1</vt:lpstr>
      <vt:lpstr>Первый раунд «Разминка»</vt:lpstr>
      <vt:lpstr>Второй раунд «Знатоки»</vt:lpstr>
      <vt:lpstr>Элементы какой росписи представлены на слайде? </vt:lpstr>
      <vt:lpstr>Название и автор картины</vt:lpstr>
      <vt:lpstr>Третий раунд «Финал»</vt:lpstr>
      <vt:lpstr>Какую роль сыграли Мытищи в истории Москвы в 18 веке? </vt:lpstr>
      <vt:lpstr>Какую роль сыграли Мытищи в истории Москвы в 18 веке? </vt:lpstr>
      <vt:lpstr>Как расшифровывается аббревиатура тетра ФЭСТ? </vt:lpstr>
      <vt:lpstr>Как расшифровывается аббревиатура тетра ФЭСТ? </vt:lpstr>
      <vt:lpstr>Первая в России фабрика по производству этого материала была построена в Мытищах:</vt:lpstr>
      <vt:lpstr>Первая в России фабрика по производству этого материала была построена в Мытищах.  В 1909 году здесь появилась первая в России фабрика искусственного шелка "Вискоза" </vt:lpstr>
      <vt:lpstr>Кто написал один из первых стихов про Мытищи?</vt:lpstr>
      <vt:lpstr>Кто написал один из первых стихов про Мытищи?  Во второй половине XIX века Мытищинский водопровод расширили, и он стал таким благом для Москвы, что поэт Николай Языков написал по этому поводу шуточное стихотворение:  Отобедав сытной пищей,  Град Москва, водою нищий,  Знойной жаждой был томим,  Боги сжалились над ним.  Над долиной, где Мытищи,  Смеркла неба синева;  Вдруг удар громовой тучи  Грянул в дол — и ключ кипучий  Покатился — пей, Москва!</vt:lpstr>
      <vt:lpstr>В каком году появились первые упоминания о городе Мытищи?</vt:lpstr>
      <vt:lpstr> В каком году появились первые упоминания о городе Мытищи?  Впервые упоминается как село Мытище в 1460 году  </vt:lpstr>
      <vt:lpstr>Что такое мытная изба?</vt:lpstr>
      <vt:lpstr>Что такое мытная изба?</vt:lpstr>
      <vt:lpstr>Это была всего лишь игра!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узбек</dc:creator>
  <cp:lastModifiedBy>узбек</cp:lastModifiedBy>
  <cp:revision>17</cp:revision>
  <dcterms:created xsi:type="dcterms:W3CDTF">2024-02-25T16:37:23Z</dcterms:created>
  <dcterms:modified xsi:type="dcterms:W3CDTF">2024-02-25T19:26:52Z</dcterms:modified>
</cp:coreProperties>
</file>