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55" d="100"/>
          <a:sy n="55" d="100"/>
        </p:scale>
        <p:origin x="4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864620"/>
            <a:ext cx="9927771" cy="317035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формирования правильных пищевых привычек у детей дошкольного возраста в период адаптации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779657" y="4891314"/>
            <a:ext cx="3599543" cy="110206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Малахова Е.С. 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9417731" cy="5715000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поступления ребенка в группу за ним осуществлялось наблюдение за протеканием периода адаптации к детскому саду. Данные наблюдения мною фиксировались в листе адаптации. </a:t>
            </a:r>
          </a:p>
          <a:p>
            <a:r>
              <a:rPr lang="ru-RU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здоровье оценивалось по следующим показателям: эмоциональное состояние, социальные контакты с детьми и взрослыми, познавательная игровая деятельность, реакция на изменения привычной ситуации.</a:t>
            </a:r>
          </a:p>
          <a:p>
            <a:r>
              <a:rPr lang="ru-RU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возрасте трех лет у детей появляется стремление к самостоятельности, «взрослости». Если есть поддержка воспитателей, трехлетки постепенно вливаются в </a:t>
            </a:r>
            <a:r>
              <a:rPr lang="ru-RU" sz="4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садиковскую</a:t>
            </a:r>
            <a:r>
              <a:rPr lang="ru-RU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среду и чувствуют там себя комфортно. </a:t>
            </a:r>
          </a:p>
          <a:p>
            <a:r>
              <a:rPr lang="ru-RU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оценке показателей физиологического здоровья ребенка обращалось внимание на сон, стул, мочеиспускание, аппетит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729514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Нестерович Сперанский в 1954 году отмечал в своих исследованиях, что организованное питание детей, формирует здоровые пищевые привычки взрослого человека.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важно не только в детском саду, но и в семье организовать правильное питание. В младшем возрасте главное не только сформировать у детей культурно-гигиенические навыки, но и потребность в выборе полезных блюд и 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333829"/>
            <a:ext cx="8534400" cy="5965371"/>
          </a:xfrm>
        </p:spPr>
        <p:txBody>
          <a:bodyPr>
            <a:normAutofit fontScale="92500" lnSpcReduction="10000"/>
          </a:bodyPr>
          <a:lstStyle/>
          <a:p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Мною было замечено, что многие дети не имеют элементарного навыка правильного мытья рук, привычки мыть руки перед едой и после еды и туалета; и навыка соблюдения правил этикета за обеденным столом.</a:t>
            </a:r>
          </a:p>
          <a:p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дети выборочно кушают. Так как питание в детском саду малыша отличается от питания дома. Многие родители предпочитают давать детям быструю, вредную еду. Питание до детского сада не было у многих адаптировано под меню детского сада. Поэтому у детей не сформированы навыки выбора полезных продуктов и отказа от вредных.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4211" y="685800"/>
            <a:ext cx="9607271" cy="564242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адаптации я поставила перед собой две педагогические задачи.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Сформировать у детей культурно-гигиенические навыки.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Воспитать у детей предпосылки в потребность выбора и предпочтения в пищу полезных блюд и 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6469623" cy="5395686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«Моем руки правильно»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у ребенка навыка правильного мытья рук, привычку мыть рука перед едой и после еды и туалета.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 продемонстрируйте ребенку игру и  покажите фоновое изображение и детали. Ребенок рассматривает, разделяет в правильном порядке как мыть руки.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6" y="685800"/>
            <a:ext cx="4616824" cy="49709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6182753" cy="5642429"/>
          </a:xfrm>
        </p:spPr>
        <p:txBody>
          <a:bodyPr>
            <a:normAutofit fontScale="85000" lnSpcReduction="20000"/>
          </a:bodyPr>
          <a:lstStyle/>
          <a:p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«Мое здоровье»</a:t>
            </a:r>
          </a:p>
          <a:p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у ребенка навыка правильного мытья рук, привычку мыть рука перед едой и после еды и туалета, развитие желания заботиться о своем здоровье, избегать ситуаций, наносящих вред здоровью.</a:t>
            </a:r>
          </a:p>
          <a:p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 перед детьми картинки с изображением определенных действий. Дети выбирают из картинок те, которые изображают то, как нужно себя вести  правильно.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742" y="0"/>
            <a:ext cx="4473388" cy="31735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741" y="3168747"/>
            <a:ext cx="4536141" cy="36892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82" y="143436"/>
            <a:ext cx="7297271" cy="630090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Представляя свой опыт работы, я хотела бы дать совет коллегам, что в первые дни посещения детского сада нельзя резко менять стереотип поведения ребенка, в том числе и привычки в питании. Необходимо правильно и постепенно организовывать питание малыша в детском саду и дома, что приведёт к лёгкому привыкаю ребенка к новой обстановке и детскому коллективу. 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Вас за внимание к моему опыту.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248" y="413657"/>
            <a:ext cx="4078942" cy="27602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247" y="3293890"/>
            <a:ext cx="4078942" cy="28379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</TotalTime>
  <Words>473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Сектор</vt:lpstr>
      <vt:lpstr>Приемы формирования правильных пищевых привычек у детей дошкольного возраста в период адаптации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Приемы формирования правильных пищевых привычек у детей дошкольного возраста в период адаптации</dc:title>
  <dc:creator>Екатерина</dc:creator>
  <cp:lastModifiedBy>2</cp:lastModifiedBy>
  <cp:revision>10</cp:revision>
  <dcterms:created xsi:type="dcterms:W3CDTF">2025-12-09T17:50:00Z</dcterms:created>
  <dcterms:modified xsi:type="dcterms:W3CDTF">2026-03-25T09:00:16Z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A4BF12454BEB4264A52348E97F2258C0_12</vt:lpwstr>
  </property>
  <property fmtid="{D5CDD505-2E9C-101B-9397-08002B2CF9AE}" pid="3" name="KSOProductBuildVer">
    <vt:lpwstr>1049-12.2.0.23196</vt:lpwstr>
  </property>
</Properties>
</file>