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83356" y="5289176"/>
            <a:ext cx="5521255" cy="614486"/>
          </a:xfrm>
        </p:spPr>
        <p:txBody>
          <a:bodyPr>
            <a:normAutofit fontScale="47500" lnSpcReduction="20000"/>
          </a:bodyPr>
          <a:lstStyle/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Сохраняя традиции — воспитываем гражданина</a:t>
            </a:r>
            <a:endParaRPr lang="ru-RU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828800" y="726440"/>
            <a:ext cx="9675495" cy="4664710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детей к устному народному творчеству в семье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3928" y="0"/>
            <a:ext cx="9200683" cy="6131859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это важно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Патриотизм начинается не с «большой политики», а с любви к родному языку, матушке-земле и семье.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Устное народное творчество (УНТ) — это генетическая память нации.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Дошкольный возраст — фундамент личности. Именно в это время закладывается эмоциональная связь ребенка с культурой своего народа.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«Это — удивительное явление, представляющее собой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благодатнейшую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почву для воспитания любви к Родине» (К.Д. Ушинский).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02541" y="609600"/>
            <a:ext cx="9102071" cy="5522259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патриотического воспитания средствами УНТ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Воспитательные: Формировать чувство привязанности к семье, дому, детскому саду, родному краю.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Развивающие: Развивать интерес к русским традициям, уважение к труду и быту предков.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Образовательные: Знакомить с фольклорными жанрами (сказки, потешки, былины, пословицы).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Речевые: Обогащать речь образными выражениями, народными оборотами.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4584" y="119270"/>
            <a:ext cx="7066721" cy="6410739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Малые фольклорные формы (Младший возраст)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чего начинается Родина? С колыбельной и потешки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Колыбельные: Не просто укладывание спать, а перенос культурного кода. Пример: «Баю-баюшки-баю,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ложися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краю...»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Потешки: Формируют образ семьи, заботы.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«Ладушки, ладушки! Где были? — У бабушки!»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Пестушки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Связь матери и ребенка, воспитание через телесный контакт и слово.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1305" y="1103244"/>
            <a:ext cx="4240695" cy="36965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6790" y="129209"/>
            <a:ext cx="9347821" cy="469938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Народная сказка — хранительница мудрости (Средний возраст)</a:t>
            </a:r>
            <a:endParaRPr lang="ru-R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Сказка — духовное богатство народа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Сказки учат: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-Любви к Родине: «В некотором царстве, в русском государстве...» (герои всегда защищают родную землю).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Нравственности: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Добро всегда побеждает зло.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Смелости: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Илья Муромец, Алеша Попович — защитники.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сказок: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«Гуси-лебеди» — воспитание ответственности за семью, любви к родителям.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«Царевна-лягушка» — умение ценить внутреннюю красоту и труд.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5844" y="4828596"/>
            <a:ext cx="3240156" cy="205666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210" y="4850269"/>
            <a:ext cx="3240156" cy="20349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6549" y="496957"/>
            <a:ext cx="5317434" cy="5864086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Былины и героический эпос (Старший возраст)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Богатыри земли русской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 В.М. Васнецова «Богатыри».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образа защитника Отечества.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Знакомство с историческими персонажами (Илья Муромец, Добрыня Никитич).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Пример работы: Чтение былины «Илья Муромец и Соловей-разбойник». Обсуждение понятий: «верность присяге», «служение Родине», «смелость»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92886" y="1013657"/>
            <a:ext cx="3546613" cy="227619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2886" y="4005335"/>
            <a:ext cx="3546613" cy="22761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36304" y="288235"/>
            <a:ext cx="9268308" cy="642067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 и поговорки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Народная мудрость в двух словах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Пословицы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концентрированное выражение патриотизма.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Родине: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«Родина — мать, умей за нее постоять».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«Человек без Родины, что соловей без песни».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«Своя земля и в горсти мила».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дружбе и труде: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«Дружба и братство дороже богатства».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«Где труд, там и счастье».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6487" y="298174"/>
            <a:ext cx="9298125" cy="5613048"/>
          </a:xfrm>
        </p:spPr>
        <p:txBody>
          <a:bodyPr>
            <a:normAutofit lnSpcReduction="10000"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Народные игры и хороводы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наших бабушек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естественное состояние ребенка. Народные игры воспитывают ловкость, смекалку, чувство коллективизма и уважение к сопернику.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(с кратким описанием правил или фото процесса):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«Гуси-лебеди» (воспитание выручки, защиты слабого).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«Ручеек» (символ единства, дружбы).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«Горелки» (развитие быстроты и справедливости).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9957" y="427383"/>
            <a:ext cx="9864655" cy="310100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5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pPr marL="0" indent="0">
              <a:buNone/>
            </a:pP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«Народ, не знающий своего прошлого, не имеет будущего»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Устное народное творчество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самый доступный и естественный путь к сердцу ребенка.</a:t>
            </a: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Приобщая детей к фольклору, мы не просто учим их говорить и читать, мы воспитываем в них любовь к родной земле, уважение к предкам и формируем нравственный стержень, который останется с ними на всю жизнь.</a:t>
            </a: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1595" y="3756992"/>
            <a:ext cx="4548809" cy="31010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3181</Words>
  <Application>WPS Presentation</Application>
  <PresentationFormat>Широкоэкранный</PresentationFormat>
  <Paragraphs>71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Wingdings 3</vt:lpstr>
      <vt:lpstr>Arial</vt:lpstr>
      <vt:lpstr>Times New Roman</vt:lpstr>
      <vt:lpstr>Microsoft YaHei</vt:lpstr>
      <vt:lpstr>Arial Unicode MS</vt:lpstr>
      <vt:lpstr>Century Gothic</vt:lpstr>
      <vt:lpstr>Calibri</vt:lpstr>
      <vt:lpstr>Легкий дым</vt:lpstr>
      <vt:lpstr>Патриотическое воспитание детей дошкольного возраста через приобщение к устному народному творчеству</vt:lpstr>
      <vt:lpstr>Актуальность  Почему это важно?  · Патриотизм начинается не с «большой политики», а с любви к родному языку, матушке-земле и семье. · Устное народное творчество (УНТ) — это генетическая память нации. · Дошкольный возраст — фундамент личности. Именно в это время закладывается эмоциональная связь ребенка с культурой своего народа. · «Это — удивительное явление, представляющее собой благодатнейшую почву для воспитания любви к Родине» (К.Д. Ушинский).</vt:lpstr>
      <vt:lpstr>Задачи патриотического воспитания средствами УНТ  1. Воспитательные: Формировать чувство привязанности к семье, дому, детскому саду, родному краю. 2. Развивающие: Развивать интерес к русским традициям, уважение к труду и быту предков. 3. Образовательные: Знакомить с фольклорными жанрами (сказки, потешки, былины, пословицы). 4. Речевые: Обогащать речь образными выражениями, народными оборотами.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воспитание детей дошкольного возраста через приобщение к устному народному творчеству</dc:title>
  <dc:creator>Екатерина</dc:creator>
  <cp:lastModifiedBy>Мать!!!</cp:lastModifiedBy>
  <cp:revision>9</cp:revision>
  <dcterms:created xsi:type="dcterms:W3CDTF">2026-03-22T14:45:00Z</dcterms:created>
  <dcterms:modified xsi:type="dcterms:W3CDTF">2026-03-27T06:46:59Z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3CB2DB8D6D87450284A9C78DB6CBC8AD_12</vt:lpwstr>
  </property>
  <property fmtid="{D5CDD505-2E9C-101B-9397-08002B2CF9AE}" pid="3" name="KSOProductBuildVer">
    <vt:lpwstr>1049-12.2.0.23196</vt:lpwstr>
  </property>
</Properties>
</file>