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2" r:id="rId4"/>
    <p:sldId id="263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4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6565" y="986741"/>
            <a:ext cx="9385763" cy="389777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Устное народное творчество как средство начального патриотического воспитания младших </a:t>
            </a:r>
            <a:r>
              <a:rPr lang="ru-RU" sz="40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дошкольников»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6095" y="350134"/>
            <a:ext cx="8818603" cy="567914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b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Расширить представление детей о культуре родного народ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 устное народное творчество. </a:t>
            </a:r>
            <a:b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Формировать у детей процесс осознания себя в окружающем мире</a:t>
            </a:r>
            <a:b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Развивать игровые, сенсорные, познавательные, музыкальные, речевые навыки </a:t>
            </a:r>
            <a:b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Воспитывать доброту, терпение ,чувство привязанности, любви к своим близким</a:t>
            </a:r>
            <a:r>
              <a:rPr lang="ru-RU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25506" y="134471"/>
            <a:ext cx="8005482" cy="5746376"/>
          </a:xfrm>
        </p:spPr>
        <p:txBody>
          <a:bodyPr>
            <a:normAutofit lnSpcReduction="1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народного фольклора</a:t>
            </a:r>
          </a:p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помощью народных песенок, потешек у детей воспитываем аккуратность, положительное отношение к режимным моментам. Так, процесс умывания можно сопровождать такими потешками , как: «Водичка, водичка, умой мое личико…»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0988" y="459810"/>
            <a:ext cx="3758453" cy="44823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465" y="226695"/>
            <a:ext cx="6630196" cy="407416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причесывании: «Расти, коса, до пояса, не вырони ни волоса. Расти,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косонька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до пят, все волосики в ряд… 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4757"/>
          <a:stretch/>
        </p:blipFill>
        <p:spPr>
          <a:xfrm>
            <a:off x="1848604" y="3599726"/>
            <a:ext cx="5800164" cy="2852992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768" y="226695"/>
            <a:ext cx="4253865" cy="30391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787" y="153364"/>
            <a:ext cx="5288324" cy="559925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кормления прививаем уважение к труду, профессиям: «Умница Дашенька, ешь кашу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сладеньку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вкусную, пушистую, мягкую , душистую».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859" y="1394285"/>
            <a:ext cx="5883797" cy="40400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5153" y="851892"/>
            <a:ext cx="5022107" cy="469642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укладывании спать «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Потягунючки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поростунющки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! Роток-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говорюнюшки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руки-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хватунюшки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ноги-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ходюнушки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»; «Баю-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баюшки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…» 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224" y="1094318"/>
            <a:ext cx="4172277" cy="42115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068" y="1365813"/>
            <a:ext cx="8275899" cy="471225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– особая фольклорная форма, призванная рассказать детям о добре и зле, воспитать в ребенке трудолюбие, уважение к самому себе и окружающим, честность, справедливость, научить смекалке. В младшем дошкольном возрасте, мы рассказываем русские народные сказки: «Курочка Ряба», «Колобок», «Репка», «Теремок», «Три медведя», которые учат сопереживать близким, воспитывают у детей навыки послушания, дружеские отношения. Для наилучшего восприятия сказки , играем в различные виды театра: кукольный, настольный, пальчиковый.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208" y="379938"/>
            <a:ext cx="2746817" cy="36016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947" y="3521778"/>
            <a:ext cx="2714324" cy="31863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5253601" cy="579568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Любимые подвижные игры малышей: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«Кот и мыши», «Гуси-гуси», «Заинька», «Наседка и цыплята», «Солнышко и дождик», «У медведя во бору», которые сопровождаются прибаутками,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закличками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припевками. Хороводные – «Ходит Ваня», «Каравай», «Карусель», «Зайка», «Мы матрёшки».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12" t="9398" r="15212" b="-1175"/>
          <a:stretch/>
        </p:blipFill>
        <p:spPr>
          <a:xfrm>
            <a:off x="5271931" y="1948078"/>
            <a:ext cx="6175817" cy="360776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895" y="685800"/>
            <a:ext cx="10265756" cy="561721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Планомерная, систематическая работа и использование разнообразных средств воспитания дали положительные результаты и стали основой для дальнейшей работы по нравственно-патриотическому воспитанию  через устное народное творчество. Фольклор является позитивным средством для патриотического воспитания младших дошкольников: формирует и прививает детям любовь к себе, родителям , близким родственникам; знакомит с красотами русской природы, родного дома, малой Родины.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</TotalTime>
  <Words>347</Words>
  <Application>Microsoft Office PowerPoint</Application>
  <PresentationFormat>Широкоэкранный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Times New Roman</vt:lpstr>
      <vt:lpstr>Wingdings 3</vt:lpstr>
      <vt:lpstr>Сектор</vt:lpstr>
      <vt:lpstr>«Устное народное творчество как средство начального патриотического воспитания младших дошкольников»</vt:lpstr>
      <vt:lpstr>Цель: Расширить представление детей о культуре родного народа через устное народное творчество.   Задачи:  - Формировать у детей процесс осознания себя в окружающем мире  - Развивать игровые, сенсорные, познавательные, музыкальные, речевые навыки  - Воспитывать доброту, терпение ,чувство привязанности, любви к своим близким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«Устное народное творчество, как средство начального патриотического воспитания младших дошкольников</dc:title>
  <dc:creator>Екатерина</dc:creator>
  <cp:lastModifiedBy>2</cp:lastModifiedBy>
  <cp:revision>7</cp:revision>
  <dcterms:created xsi:type="dcterms:W3CDTF">2026-03-23T11:39:00Z</dcterms:created>
  <dcterms:modified xsi:type="dcterms:W3CDTF">2026-03-25T09:27:34Z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653AD3EB68D0445DBA563C1BC4575A76_12</vt:lpwstr>
  </property>
  <property fmtid="{D5CDD505-2E9C-101B-9397-08002B2CF9AE}" pid="3" name="KSOProductBuildVer">
    <vt:lpwstr>1049-12.2.0.23196</vt:lpwstr>
  </property>
</Properties>
</file>